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738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521" y="411225"/>
            <a:ext cx="4900057" cy="59813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0" y="1416966"/>
            <a:ext cx="5486044" cy="2185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18575" y="1860374"/>
            <a:ext cx="4706848" cy="1056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2376" y="3904096"/>
            <a:ext cx="3119246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87900" y="941919"/>
            <a:ext cx="3564254" cy="2580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355" y="2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3631" y="0"/>
                </a:moveTo>
                <a:lnTo>
                  <a:pt x="0" y="0"/>
                </a:lnTo>
                <a:lnTo>
                  <a:pt x="0" y="685444"/>
                </a:lnTo>
                <a:lnTo>
                  <a:pt x="4572000" y="685444"/>
                </a:lnTo>
                <a:lnTo>
                  <a:pt x="9143631" y="685444"/>
                </a:lnTo>
                <a:lnTo>
                  <a:pt x="9143631" y="0"/>
                </a:lnTo>
                <a:close/>
              </a:path>
            </a:pathLst>
          </a:custGeom>
          <a:solidFill>
            <a:srgbClr val="E64B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-355" y="2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4572000" y="685444"/>
                </a:moveTo>
                <a:lnTo>
                  <a:pt x="0" y="685444"/>
                </a:lnTo>
                <a:lnTo>
                  <a:pt x="0" y="0"/>
                </a:lnTo>
                <a:lnTo>
                  <a:pt x="9143631" y="0"/>
                </a:lnTo>
                <a:lnTo>
                  <a:pt x="9143631" y="685444"/>
                </a:lnTo>
                <a:lnTo>
                  <a:pt x="4572000" y="685444"/>
                </a:lnTo>
                <a:close/>
              </a:path>
            </a:pathLst>
          </a:custGeom>
          <a:ln w="12599">
            <a:solidFill>
              <a:srgbClr val="E64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7340" y="147144"/>
            <a:ext cx="7563484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4801" y="865823"/>
            <a:ext cx="8494395" cy="3594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0219" y="4992556"/>
            <a:ext cx="2367915" cy="12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5978" y="4987882"/>
            <a:ext cx="140970" cy="140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e.ceaux@univ-tlse2.fr" TargetMode="External"/><Relationship Id="rId2" Type="http://schemas.openxmlformats.org/officeDocument/2006/relationships/hyperlink" Target="mailto:christophe.beaufils@univ-tlse2.f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georges.madar@univ-tlse2.fr" TargetMode="External"/><Relationship Id="rId4" Type="http://schemas.openxmlformats.org/officeDocument/2006/relationships/hyperlink" Target="mailto:philippe.hitier@univ-tlse2.fr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inspe.univ-toulouse.fr/accueil/linspe/sites-de-formation/toulouse-croix-de-pierr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v-tlse2.fr/accueil/formation-insertion/inscriptions-scolarite/reglement-des-etudes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lateforme-signalement.univ-tlse2.fr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444" y="1759320"/>
            <a:ext cx="5486400" cy="1005840"/>
          </a:xfrm>
          <a:custGeom>
            <a:avLst/>
            <a:gdLst/>
            <a:ahLst/>
            <a:cxnLst/>
            <a:rect l="l" t="t" r="r" b="b"/>
            <a:pathLst>
              <a:path w="5486400" h="1005839">
                <a:moveTo>
                  <a:pt x="5486031" y="0"/>
                </a:moveTo>
                <a:lnTo>
                  <a:pt x="0" y="0"/>
                </a:lnTo>
                <a:lnTo>
                  <a:pt x="0" y="1005484"/>
                </a:lnTo>
                <a:lnTo>
                  <a:pt x="2743199" y="1005484"/>
                </a:lnTo>
                <a:lnTo>
                  <a:pt x="5486031" y="1005484"/>
                </a:lnTo>
                <a:lnTo>
                  <a:pt x="5486031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2B3D4F"/>
                </a:solidFill>
              </a:rPr>
              <a:t>INSPÉ </a:t>
            </a:r>
            <a:r>
              <a:rPr sz="1700" spc="-20" dirty="0">
                <a:solidFill>
                  <a:srgbClr val="2B3D4F"/>
                </a:solidFill>
              </a:rPr>
              <a:t>Toulouse</a:t>
            </a:r>
            <a:r>
              <a:rPr sz="1700" dirty="0">
                <a:solidFill>
                  <a:srgbClr val="2B3D4F"/>
                </a:solidFill>
              </a:rPr>
              <a:t> </a:t>
            </a:r>
            <a:r>
              <a:rPr sz="1700" spc="-10" dirty="0">
                <a:solidFill>
                  <a:srgbClr val="2B3D4F"/>
                </a:solidFill>
              </a:rPr>
              <a:t>Occitanie-Pyrénées</a:t>
            </a:r>
            <a:endParaRPr sz="1700"/>
          </a:p>
          <a:p>
            <a:pPr marL="9525" marR="5080" algn="ctr">
              <a:lnSpc>
                <a:spcPct val="100000"/>
              </a:lnSpc>
            </a:pPr>
            <a:r>
              <a:rPr sz="1700" dirty="0">
                <a:solidFill>
                  <a:srgbClr val="2B3D4F"/>
                </a:solidFill>
              </a:rPr>
              <a:t>Accueil</a:t>
            </a:r>
            <a:r>
              <a:rPr sz="1700" spc="-30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des</a:t>
            </a:r>
            <a:r>
              <a:rPr sz="1700" spc="-30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M1</a:t>
            </a:r>
            <a:r>
              <a:rPr sz="1700" spc="-25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–</a:t>
            </a:r>
            <a:r>
              <a:rPr sz="1700" spc="-20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Master</a:t>
            </a:r>
            <a:r>
              <a:rPr sz="1700" spc="-35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M2E</a:t>
            </a:r>
            <a:r>
              <a:rPr sz="1700" spc="-30" dirty="0">
                <a:solidFill>
                  <a:srgbClr val="2B3D4F"/>
                </a:solidFill>
              </a:rPr>
              <a:t> </a:t>
            </a:r>
            <a:r>
              <a:rPr sz="1700" spc="-10" dirty="0">
                <a:solidFill>
                  <a:srgbClr val="2B3D4F"/>
                </a:solidFill>
              </a:rPr>
              <a:t>Professorat</a:t>
            </a:r>
            <a:r>
              <a:rPr sz="1700" spc="-30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des</a:t>
            </a:r>
            <a:r>
              <a:rPr sz="1700" spc="-20" dirty="0">
                <a:solidFill>
                  <a:srgbClr val="2B3D4F"/>
                </a:solidFill>
              </a:rPr>
              <a:t> </a:t>
            </a:r>
            <a:r>
              <a:rPr sz="1700" spc="-10" dirty="0">
                <a:solidFill>
                  <a:srgbClr val="2B3D4F"/>
                </a:solidFill>
              </a:rPr>
              <a:t>écoles Rentrée</a:t>
            </a:r>
            <a:r>
              <a:rPr sz="1700" spc="-45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universitaire</a:t>
            </a:r>
            <a:r>
              <a:rPr sz="1700" spc="-40" dirty="0">
                <a:solidFill>
                  <a:srgbClr val="2B3D4F"/>
                </a:solidFill>
              </a:rPr>
              <a:t> </a:t>
            </a:r>
            <a:r>
              <a:rPr sz="1700" spc="-20" dirty="0">
                <a:solidFill>
                  <a:srgbClr val="2B3D4F"/>
                </a:solidFill>
              </a:rPr>
              <a:t>2026-2027</a:t>
            </a:r>
            <a:endParaRPr sz="1700"/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xfrm>
            <a:off x="3012376" y="3904096"/>
            <a:ext cx="346462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5080" indent="-26670">
              <a:lnSpc>
                <a:spcPct val="100000"/>
              </a:lnSpc>
              <a:spcBef>
                <a:spcPts val="100"/>
              </a:spcBef>
            </a:pPr>
            <a:r>
              <a:rPr sz="2200" i="1" spc="-10" dirty="0">
                <a:solidFill>
                  <a:srgbClr val="2B3D4F"/>
                </a:solidFill>
                <a:latin typeface="Calibri"/>
                <a:cs typeface="Calibri"/>
              </a:rPr>
              <a:t>Vendredi</a:t>
            </a:r>
            <a:r>
              <a:rPr sz="2200" i="1" spc="-7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4</a:t>
            </a:r>
            <a:r>
              <a:rPr sz="2200" i="1" spc="-6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septembre</a:t>
            </a:r>
            <a:r>
              <a:rPr sz="2200" i="1" spc="-8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spc="-20" dirty="0">
                <a:solidFill>
                  <a:srgbClr val="2B3D4F"/>
                </a:solidFill>
                <a:latin typeface="Calibri"/>
                <a:cs typeface="Calibri"/>
              </a:rPr>
              <a:t>2026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9h</a:t>
            </a:r>
            <a:r>
              <a:rPr lang="fr-FR" sz="2200" i="1" dirty="0">
                <a:solidFill>
                  <a:srgbClr val="2B3D4F"/>
                </a:solidFill>
                <a:latin typeface="Calibri"/>
                <a:cs typeface="Calibri"/>
              </a:rPr>
              <a:t>30</a:t>
            </a:r>
            <a:r>
              <a:rPr sz="22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22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Site</a:t>
            </a:r>
            <a:r>
              <a:rPr sz="2200" i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22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spc="-20" dirty="0">
                <a:solidFill>
                  <a:srgbClr val="2B3D4F"/>
                </a:solidFill>
                <a:latin typeface="Calibri"/>
                <a:cs typeface="Calibri"/>
              </a:rPr>
              <a:t>Croix-</a:t>
            </a:r>
            <a:r>
              <a:rPr sz="2200" i="1" spc="-10" dirty="0">
                <a:solidFill>
                  <a:srgbClr val="2B3D4F"/>
                </a:solidFill>
                <a:latin typeface="Calibri"/>
                <a:cs typeface="Calibri"/>
              </a:rPr>
              <a:t>de-Pierre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Bienvenue</a:t>
            </a:r>
            <a:r>
              <a:rPr spc="-55" dirty="0"/>
              <a:t> </a:t>
            </a:r>
            <a:r>
              <a:rPr dirty="0"/>
              <a:t>à</a:t>
            </a:r>
            <a:r>
              <a:rPr spc="-55" dirty="0"/>
              <a:t> </a:t>
            </a:r>
            <a:r>
              <a:rPr spc="-10" dirty="0"/>
              <a:t>l’INSPÉ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917183"/>
            <a:ext cx="5375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Personnels</a:t>
            </a:r>
            <a:r>
              <a:rPr sz="16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assurant</a:t>
            </a:r>
            <a:r>
              <a:rPr sz="16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6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formation</a:t>
            </a:r>
            <a:r>
              <a:rPr sz="16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6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6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coordination</a:t>
            </a:r>
            <a:r>
              <a:rPr sz="16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pédagogique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0544" y="1411022"/>
            <a:ext cx="4036060" cy="1430020"/>
            <a:chOff x="450544" y="1411022"/>
            <a:chExt cx="4036060" cy="1430020"/>
          </a:xfrm>
        </p:grpSpPr>
        <p:sp>
          <p:nvSpPr>
            <p:cNvPr id="10" name="object 10"/>
            <p:cNvSpPr/>
            <p:nvPr/>
          </p:nvSpPr>
          <p:spPr>
            <a:xfrm>
              <a:off x="456844" y="141732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60" h="1417320">
                  <a:moveTo>
                    <a:pt x="3953878" y="0"/>
                  </a:moveTo>
                  <a:lnTo>
                    <a:pt x="69113" y="0"/>
                  </a:lnTo>
                  <a:lnTo>
                    <a:pt x="61556" y="723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86"/>
                  </a:lnTo>
                  <a:lnTo>
                    <a:pt x="43192" y="6476"/>
                  </a:lnTo>
                  <a:lnTo>
                    <a:pt x="39954" y="7924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205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26"/>
                  </a:lnTo>
                  <a:lnTo>
                    <a:pt x="0" y="1348193"/>
                  </a:lnTo>
                  <a:lnTo>
                    <a:pt x="320" y="1351445"/>
                  </a:lnTo>
                  <a:lnTo>
                    <a:pt x="678" y="1355394"/>
                  </a:lnTo>
                  <a:lnTo>
                    <a:pt x="711" y="1355763"/>
                  </a:lnTo>
                  <a:lnTo>
                    <a:pt x="1363" y="1359001"/>
                  </a:lnTo>
                  <a:lnTo>
                    <a:pt x="1435" y="1359357"/>
                  </a:lnTo>
                  <a:lnTo>
                    <a:pt x="2417" y="1362964"/>
                  </a:lnTo>
                  <a:lnTo>
                    <a:pt x="4566" y="1370164"/>
                  </a:lnTo>
                  <a:lnTo>
                    <a:pt x="4673" y="1370520"/>
                  </a:lnTo>
                  <a:lnTo>
                    <a:pt x="6476" y="1374114"/>
                  </a:lnTo>
                  <a:lnTo>
                    <a:pt x="7912" y="1377365"/>
                  </a:lnTo>
                  <a:lnTo>
                    <a:pt x="9715" y="1380959"/>
                  </a:lnTo>
                  <a:lnTo>
                    <a:pt x="11874" y="1384198"/>
                  </a:lnTo>
                  <a:lnTo>
                    <a:pt x="14033" y="1387081"/>
                  </a:lnTo>
                  <a:lnTo>
                    <a:pt x="16192" y="1390319"/>
                  </a:lnTo>
                  <a:lnTo>
                    <a:pt x="21234" y="1396085"/>
                  </a:lnTo>
                  <a:lnTo>
                    <a:pt x="27000" y="1401114"/>
                  </a:lnTo>
                  <a:lnTo>
                    <a:pt x="30238" y="1403273"/>
                  </a:lnTo>
                  <a:lnTo>
                    <a:pt x="33121" y="1405445"/>
                  </a:lnTo>
                  <a:lnTo>
                    <a:pt x="36715" y="1407604"/>
                  </a:lnTo>
                  <a:lnTo>
                    <a:pt x="39954" y="1409395"/>
                  </a:lnTo>
                  <a:lnTo>
                    <a:pt x="43192" y="1410842"/>
                  </a:lnTo>
                  <a:lnTo>
                    <a:pt x="46799" y="1412633"/>
                  </a:lnTo>
                  <a:lnTo>
                    <a:pt x="54000" y="1414805"/>
                  </a:lnTo>
                  <a:lnTo>
                    <a:pt x="57950" y="1415884"/>
                  </a:lnTo>
                  <a:lnTo>
                    <a:pt x="61556" y="1416596"/>
                  </a:lnTo>
                  <a:lnTo>
                    <a:pt x="69113" y="1417320"/>
                  </a:lnTo>
                  <a:lnTo>
                    <a:pt x="3954233" y="1416964"/>
                  </a:lnTo>
                  <a:lnTo>
                    <a:pt x="3957840" y="1416596"/>
                  </a:lnTo>
                  <a:lnTo>
                    <a:pt x="3961790" y="1416240"/>
                  </a:lnTo>
                  <a:lnTo>
                    <a:pt x="3965397" y="1415516"/>
                  </a:lnTo>
                  <a:lnTo>
                    <a:pt x="3969359" y="1414437"/>
                  </a:lnTo>
                  <a:lnTo>
                    <a:pt x="3976560" y="1412278"/>
                  </a:lnTo>
                  <a:lnTo>
                    <a:pt x="3980154" y="1410474"/>
                  </a:lnTo>
                  <a:lnTo>
                    <a:pt x="3983393" y="1409039"/>
                  </a:lnTo>
                  <a:lnTo>
                    <a:pt x="3986999" y="1407236"/>
                  </a:lnTo>
                  <a:lnTo>
                    <a:pt x="3990238" y="1405077"/>
                  </a:lnTo>
                  <a:lnTo>
                    <a:pt x="3993121" y="1402918"/>
                  </a:lnTo>
                  <a:lnTo>
                    <a:pt x="3996359" y="1400759"/>
                  </a:lnTo>
                  <a:lnTo>
                    <a:pt x="4002112" y="1395717"/>
                  </a:lnTo>
                  <a:lnTo>
                    <a:pt x="4007154" y="1389964"/>
                  </a:lnTo>
                  <a:lnTo>
                    <a:pt x="4009313" y="1386725"/>
                  </a:lnTo>
                  <a:lnTo>
                    <a:pt x="4011472" y="1383842"/>
                  </a:lnTo>
                  <a:lnTo>
                    <a:pt x="4013631" y="1380235"/>
                  </a:lnTo>
                  <a:lnTo>
                    <a:pt x="4015435" y="1376997"/>
                  </a:lnTo>
                  <a:lnTo>
                    <a:pt x="4016870" y="1373758"/>
                  </a:lnTo>
                  <a:lnTo>
                    <a:pt x="4018673" y="1370164"/>
                  </a:lnTo>
                  <a:lnTo>
                    <a:pt x="4022959" y="1351800"/>
                  </a:lnTo>
                  <a:lnTo>
                    <a:pt x="4023323" y="1348193"/>
                  </a:lnTo>
                  <a:lnTo>
                    <a:pt x="4023360" y="1343875"/>
                  </a:lnTo>
                  <a:lnTo>
                    <a:pt x="4022992" y="73075"/>
                  </a:lnTo>
                  <a:lnTo>
                    <a:pt x="4022991" y="69126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62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205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205"/>
                  </a:lnTo>
                  <a:lnTo>
                    <a:pt x="3992753" y="14046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24"/>
                  </a:lnTo>
                  <a:lnTo>
                    <a:pt x="3979799" y="6476"/>
                  </a:lnTo>
                  <a:lnTo>
                    <a:pt x="3976192" y="4686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23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CEA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6844" y="141732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60" h="1417320">
                  <a:moveTo>
                    <a:pt x="0" y="73075"/>
                  </a:moveTo>
                  <a:lnTo>
                    <a:pt x="0" y="69126"/>
                  </a:lnTo>
                  <a:lnTo>
                    <a:pt x="355" y="65519"/>
                  </a:lnTo>
                  <a:lnTo>
                    <a:pt x="711" y="61556"/>
                  </a:lnTo>
                  <a:lnTo>
                    <a:pt x="1435" y="57962"/>
                  </a:lnTo>
                  <a:lnTo>
                    <a:pt x="2514" y="54000"/>
                  </a:lnTo>
                  <a:lnTo>
                    <a:pt x="3594" y="50406"/>
                  </a:lnTo>
                  <a:lnTo>
                    <a:pt x="4673" y="46799"/>
                  </a:lnTo>
                  <a:lnTo>
                    <a:pt x="6476" y="43205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24"/>
                  </a:lnTo>
                  <a:lnTo>
                    <a:pt x="43192" y="6476"/>
                  </a:lnTo>
                  <a:lnTo>
                    <a:pt x="46799" y="4686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24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46"/>
                  </a:lnTo>
                  <a:lnTo>
                    <a:pt x="3995991" y="16205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205"/>
                  </a:lnTo>
                  <a:lnTo>
                    <a:pt x="4018318" y="46799"/>
                  </a:lnTo>
                  <a:lnTo>
                    <a:pt x="4019397" y="50406"/>
                  </a:lnTo>
                  <a:lnTo>
                    <a:pt x="4020477" y="54000"/>
                  </a:lnTo>
                  <a:lnTo>
                    <a:pt x="4021556" y="57962"/>
                  </a:lnTo>
                  <a:lnTo>
                    <a:pt x="4022280" y="61556"/>
                  </a:lnTo>
                  <a:lnTo>
                    <a:pt x="4022636" y="65519"/>
                  </a:lnTo>
                  <a:lnTo>
                    <a:pt x="4022991" y="69126"/>
                  </a:lnTo>
                  <a:lnTo>
                    <a:pt x="4022991" y="73075"/>
                  </a:lnTo>
                  <a:lnTo>
                    <a:pt x="4023360" y="1343875"/>
                  </a:lnTo>
                  <a:lnTo>
                    <a:pt x="4023360" y="1347838"/>
                  </a:lnTo>
                  <a:lnTo>
                    <a:pt x="4022991" y="1351445"/>
                  </a:lnTo>
                  <a:lnTo>
                    <a:pt x="4022636" y="1355394"/>
                  </a:lnTo>
                  <a:lnTo>
                    <a:pt x="4021912" y="1359001"/>
                  </a:lnTo>
                  <a:lnTo>
                    <a:pt x="4020832" y="1362964"/>
                  </a:lnTo>
                  <a:lnTo>
                    <a:pt x="4019753" y="1366558"/>
                  </a:lnTo>
                  <a:lnTo>
                    <a:pt x="4018673" y="1370164"/>
                  </a:lnTo>
                  <a:lnTo>
                    <a:pt x="4016870" y="1373758"/>
                  </a:lnTo>
                  <a:lnTo>
                    <a:pt x="4015435" y="1376997"/>
                  </a:lnTo>
                  <a:lnTo>
                    <a:pt x="4013631" y="1380235"/>
                  </a:lnTo>
                  <a:lnTo>
                    <a:pt x="4011472" y="1383842"/>
                  </a:lnTo>
                  <a:lnTo>
                    <a:pt x="4009313" y="1386725"/>
                  </a:lnTo>
                  <a:lnTo>
                    <a:pt x="4007154" y="1389964"/>
                  </a:lnTo>
                  <a:lnTo>
                    <a:pt x="3993121" y="1402918"/>
                  </a:lnTo>
                  <a:lnTo>
                    <a:pt x="3990238" y="1405077"/>
                  </a:lnTo>
                  <a:lnTo>
                    <a:pt x="3986999" y="1407236"/>
                  </a:lnTo>
                  <a:lnTo>
                    <a:pt x="3983393" y="1409039"/>
                  </a:lnTo>
                  <a:lnTo>
                    <a:pt x="3980154" y="1410474"/>
                  </a:lnTo>
                  <a:lnTo>
                    <a:pt x="3976560" y="1412278"/>
                  </a:lnTo>
                  <a:lnTo>
                    <a:pt x="3972953" y="1413357"/>
                  </a:lnTo>
                  <a:lnTo>
                    <a:pt x="3969359" y="1414437"/>
                  </a:lnTo>
                  <a:lnTo>
                    <a:pt x="3965397" y="1415516"/>
                  </a:lnTo>
                  <a:lnTo>
                    <a:pt x="3961790" y="1416240"/>
                  </a:lnTo>
                  <a:lnTo>
                    <a:pt x="3957840" y="1416596"/>
                  </a:lnTo>
                  <a:lnTo>
                    <a:pt x="3954233" y="1416964"/>
                  </a:lnTo>
                  <a:lnTo>
                    <a:pt x="3950271" y="1416964"/>
                  </a:lnTo>
                  <a:lnTo>
                    <a:pt x="73075" y="1417320"/>
                  </a:lnTo>
                  <a:lnTo>
                    <a:pt x="69113" y="1417320"/>
                  </a:lnTo>
                  <a:lnTo>
                    <a:pt x="65519" y="1416964"/>
                  </a:lnTo>
                  <a:lnTo>
                    <a:pt x="61556" y="1416596"/>
                  </a:lnTo>
                  <a:lnTo>
                    <a:pt x="43192" y="1410842"/>
                  </a:lnTo>
                  <a:lnTo>
                    <a:pt x="39954" y="1409395"/>
                  </a:lnTo>
                  <a:lnTo>
                    <a:pt x="36715" y="1407604"/>
                  </a:lnTo>
                  <a:lnTo>
                    <a:pt x="33121" y="1405445"/>
                  </a:lnTo>
                  <a:lnTo>
                    <a:pt x="30238" y="1403273"/>
                  </a:lnTo>
                  <a:lnTo>
                    <a:pt x="27000" y="1401114"/>
                  </a:lnTo>
                  <a:lnTo>
                    <a:pt x="24117" y="1398600"/>
                  </a:lnTo>
                  <a:lnTo>
                    <a:pt x="21234" y="1396085"/>
                  </a:lnTo>
                  <a:lnTo>
                    <a:pt x="18719" y="1393202"/>
                  </a:lnTo>
                  <a:lnTo>
                    <a:pt x="16192" y="1390319"/>
                  </a:lnTo>
                  <a:lnTo>
                    <a:pt x="14033" y="1387081"/>
                  </a:lnTo>
                  <a:lnTo>
                    <a:pt x="11874" y="1384198"/>
                  </a:lnTo>
                  <a:lnTo>
                    <a:pt x="9715" y="1380959"/>
                  </a:lnTo>
                  <a:lnTo>
                    <a:pt x="7912" y="1377365"/>
                  </a:lnTo>
                  <a:lnTo>
                    <a:pt x="6476" y="1374114"/>
                  </a:lnTo>
                  <a:lnTo>
                    <a:pt x="4673" y="1370520"/>
                  </a:lnTo>
                  <a:lnTo>
                    <a:pt x="3594" y="1366913"/>
                  </a:lnTo>
                  <a:lnTo>
                    <a:pt x="2514" y="1363319"/>
                  </a:lnTo>
                  <a:lnTo>
                    <a:pt x="1435" y="1359357"/>
                  </a:lnTo>
                  <a:lnTo>
                    <a:pt x="711" y="1355763"/>
                  </a:lnTo>
                  <a:lnTo>
                    <a:pt x="355" y="1351800"/>
                  </a:lnTo>
                  <a:lnTo>
                    <a:pt x="0" y="1348193"/>
                  </a:lnTo>
                  <a:lnTo>
                    <a:pt x="0" y="1344244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CEA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27380" y="1800989"/>
            <a:ext cx="2084705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Christophe</a:t>
            </a:r>
            <a:r>
              <a:rPr sz="16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Beaufils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Responsable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pédagogique </a:t>
            </a:r>
            <a:r>
              <a:rPr sz="1200" spc="-10" dirty="0">
                <a:solidFill>
                  <a:srgbClr val="1E608C"/>
                </a:solidFill>
                <a:latin typeface="Calibri"/>
                <a:cs typeface="Calibri"/>
                <a:hlinkClick r:id="rId2"/>
              </a:rPr>
              <a:t>christophe.beaufils@univ-tlse2.fr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56784" y="1411022"/>
            <a:ext cx="4036060" cy="1430020"/>
            <a:chOff x="4656784" y="1411022"/>
            <a:chExt cx="4036060" cy="1430020"/>
          </a:xfrm>
        </p:grpSpPr>
        <p:sp>
          <p:nvSpPr>
            <p:cNvPr id="14" name="object 14"/>
            <p:cNvSpPr/>
            <p:nvPr/>
          </p:nvSpPr>
          <p:spPr>
            <a:xfrm>
              <a:off x="4663084" y="141732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59" h="1417320">
                  <a:moveTo>
                    <a:pt x="3953878" y="0"/>
                  </a:moveTo>
                  <a:lnTo>
                    <a:pt x="69113" y="0"/>
                  </a:lnTo>
                  <a:lnTo>
                    <a:pt x="61556" y="723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86"/>
                  </a:lnTo>
                  <a:lnTo>
                    <a:pt x="43192" y="6476"/>
                  </a:lnTo>
                  <a:lnTo>
                    <a:pt x="39954" y="7924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205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26"/>
                  </a:lnTo>
                  <a:lnTo>
                    <a:pt x="0" y="1348193"/>
                  </a:lnTo>
                  <a:lnTo>
                    <a:pt x="320" y="1351445"/>
                  </a:lnTo>
                  <a:lnTo>
                    <a:pt x="678" y="1355394"/>
                  </a:lnTo>
                  <a:lnTo>
                    <a:pt x="711" y="1355763"/>
                  </a:lnTo>
                  <a:lnTo>
                    <a:pt x="1363" y="1359001"/>
                  </a:lnTo>
                  <a:lnTo>
                    <a:pt x="1435" y="1359357"/>
                  </a:lnTo>
                  <a:lnTo>
                    <a:pt x="2417" y="1362964"/>
                  </a:lnTo>
                  <a:lnTo>
                    <a:pt x="4566" y="1370164"/>
                  </a:lnTo>
                  <a:lnTo>
                    <a:pt x="4673" y="1370520"/>
                  </a:lnTo>
                  <a:lnTo>
                    <a:pt x="6476" y="1374114"/>
                  </a:lnTo>
                  <a:lnTo>
                    <a:pt x="7912" y="1377365"/>
                  </a:lnTo>
                  <a:lnTo>
                    <a:pt x="9715" y="1380959"/>
                  </a:lnTo>
                  <a:lnTo>
                    <a:pt x="11874" y="1384198"/>
                  </a:lnTo>
                  <a:lnTo>
                    <a:pt x="14033" y="1387081"/>
                  </a:lnTo>
                  <a:lnTo>
                    <a:pt x="16192" y="1390319"/>
                  </a:lnTo>
                  <a:lnTo>
                    <a:pt x="21234" y="1396085"/>
                  </a:lnTo>
                  <a:lnTo>
                    <a:pt x="27000" y="1401114"/>
                  </a:lnTo>
                  <a:lnTo>
                    <a:pt x="30238" y="1403273"/>
                  </a:lnTo>
                  <a:lnTo>
                    <a:pt x="33121" y="1405445"/>
                  </a:lnTo>
                  <a:lnTo>
                    <a:pt x="36715" y="1407604"/>
                  </a:lnTo>
                  <a:lnTo>
                    <a:pt x="39954" y="1409395"/>
                  </a:lnTo>
                  <a:lnTo>
                    <a:pt x="43192" y="1410842"/>
                  </a:lnTo>
                  <a:lnTo>
                    <a:pt x="46799" y="1412633"/>
                  </a:lnTo>
                  <a:lnTo>
                    <a:pt x="54000" y="1414805"/>
                  </a:lnTo>
                  <a:lnTo>
                    <a:pt x="57950" y="1415884"/>
                  </a:lnTo>
                  <a:lnTo>
                    <a:pt x="61556" y="1416596"/>
                  </a:lnTo>
                  <a:lnTo>
                    <a:pt x="69113" y="1417320"/>
                  </a:lnTo>
                  <a:lnTo>
                    <a:pt x="3954233" y="1416964"/>
                  </a:lnTo>
                  <a:lnTo>
                    <a:pt x="3957840" y="1416596"/>
                  </a:lnTo>
                  <a:lnTo>
                    <a:pt x="3961790" y="1416240"/>
                  </a:lnTo>
                  <a:lnTo>
                    <a:pt x="3965397" y="1415516"/>
                  </a:lnTo>
                  <a:lnTo>
                    <a:pt x="3969359" y="1414437"/>
                  </a:lnTo>
                  <a:lnTo>
                    <a:pt x="3976560" y="1412278"/>
                  </a:lnTo>
                  <a:lnTo>
                    <a:pt x="3980154" y="1410474"/>
                  </a:lnTo>
                  <a:lnTo>
                    <a:pt x="3983393" y="1409039"/>
                  </a:lnTo>
                  <a:lnTo>
                    <a:pt x="3986999" y="1407236"/>
                  </a:lnTo>
                  <a:lnTo>
                    <a:pt x="3990238" y="1405077"/>
                  </a:lnTo>
                  <a:lnTo>
                    <a:pt x="3993121" y="1402918"/>
                  </a:lnTo>
                  <a:lnTo>
                    <a:pt x="3996359" y="1400759"/>
                  </a:lnTo>
                  <a:lnTo>
                    <a:pt x="4002112" y="1395717"/>
                  </a:lnTo>
                  <a:lnTo>
                    <a:pt x="4007154" y="1389964"/>
                  </a:lnTo>
                  <a:lnTo>
                    <a:pt x="4009313" y="1386725"/>
                  </a:lnTo>
                  <a:lnTo>
                    <a:pt x="4011472" y="1383842"/>
                  </a:lnTo>
                  <a:lnTo>
                    <a:pt x="4013631" y="1380235"/>
                  </a:lnTo>
                  <a:lnTo>
                    <a:pt x="4015435" y="1376997"/>
                  </a:lnTo>
                  <a:lnTo>
                    <a:pt x="4016870" y="1373758"/>
                  </a:lnTo>
                  <a:lnTo>
                    <a:pt x="4018673" y="1370164"/>
                  </a:lnTo>
                  <a:lnTo>
                    <a:pt x="4022959" y="1351800"/>
                  </a:lnTo>
                  <a:lnTo>
                    <a:pt x="4023323" y="1348193"/>
                  </a:lnTo>
                  <a:lnTo>
                    <a:pt x="4023359" y="1343875"/>
                  </a:lnTo>
                  <a:lnTo>
                    <a:pt x="4022992" y="73075"/>
                  </a:lnTo>
                  <a:lnTo>
                    <a:pt x="4022991" y="69126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62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205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205"/>
                  </a:lnTo>
                  <a:lnTo>
                    <a:pt x="3992753" y="14046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24"/>
                  </a:lnTo>
                  <a:lnTo>
                    <a:pt x="3979799" y="6476"/>
                  </a:lnTo>
                  <a:lnTo>
                    <a:pt x="3976192" y="4686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23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CEA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63084" y="141732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59" h="1417320">
                  <a:moveTo>
                    <a:pt x="0" y="73075"/>
                  </a:moveTo>
                  <a:lnTo>
                    <a:pt x="0" y="69126"/>
                  </a:lnTo>
                  <a:lnTo>
                    <a:pt x="355" y="65519"/>
                  </a:lnTo>
                  <a:lnTo>
                    <a:pt x="711" y="61556"/>
                  </a:lnTo>
                  <a:lnTo>
                    <a:pt x="1435" y="57962"/>
                  </a:lnTo>
                  <a:lnTo>
                    <a:pt x="2514" y="54000"/>
                  </a:lnTo>
                  <a:lnTo>
                    <a:pt x="3594" y="50406"/>
                  </a:lnTo>
                  <a:lnTo>
                    <a:pt x="4673" y="46799"/>
                  </a:lnTo>
                  <a:lnTo>
                    <a:pt x="6476" y="43205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24"/>
                  </a:lnTo>
                  <a:lnTo>
                    <a:pt x="43192" y="6476"/>
                  </a:lnTo>
                  <a:lnTo>
                    <a:pt x="46799" y="4686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24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46"/>
                  </a:lnTo>
                  <a:lnTo>
                    <a:pt x="3995991" y="16205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205"/>
                  </a:lnTo>
                  <a:lnTo>
                    <a:pt x="4018318" y="46799"/>
                  </a:lnTo>
                  <a:lnTo>
                    <a:pt x="4019397" y="50406"/>
                  </a:lnTo>
                  <a:lnTo>
                    <a:pt x="4020477" y="54000"/>
                  </a:lnTo>
                  <a:lnTo>
                    <a:pt x="4021556" y="57962"/>
                  </a:lnTo>
                  <a:lnTo>
                    <a:pt x="4022280" y="61556"/>
                  </a:lnTo>
                  <a:lnTo>
                    <a:pt x="4022636" y="65519"/>
                  </a:lnTo>
                  <a:lnTo>
                    <a:pt x="4022991" y="69126"/>
                  </a:lnTo>
                  <a:lnTo>
                    <a:pt x="4022991" y="73075"/>
                  </a:lnTo>
                  <a:lnTo>
                    <a:pt x="4023359" y="1343875"/>
                  </a:lnTo>
                  <a:lnTo>
                    <a:pt x="4023359" y="1347838"/>
                  </a:lnTo>
                  <a:lnTo>
                    <a:pt x="4022991" y="1351445"/>
                  </a:lnTo>
                  <a:lnTo>
                    <a:pt x="4022636" y="1355394"/>
                  </a:lnTo>
                  <a:lnTo>
                    <a:pt x="4021912" y="1359001"/>
                  </a:lnTo>
                  <a:lnTo>
                    <a:pt x="4020832" y="1362964"/>
                  </a:lnTo>
                  <a:lnTo>
                    <a:pt x="4019753" y="1366558"/>
                  </a:lnTo>
                  <a:lnTo>
                    <a:pt x="4018673" y="1370164"/>
                  </a:lnTo>
                  <a:lnTo>
                    <a:pt x="4016870" y="1373758"/>
                  </a:lnTo>
                  <a:lnTo>
                    <a:pt x="4015435" y="1376997"/>
                  </a:lnTo>
                  <a:lnTo>
                    <a:pt x="4013631" y="1380235"/>
                  </a:lnTo>
                  <a:lnTo>
                    <a:pt x="4011472" y="1383842"/>
                  </a:lnTo>
                  <a:lnTo>
                    <a:pt x="4009313" y="1386725"/>
                  </a:lnTo>
                  <a:lnTo>
                    <a:pt x="4007154" y="1389964"/>
                  </a:lnTo>
                  <a:lnTo>
                    <a:pt x="3993121" y="1402918"/>
                  </a:lnTo>
                  <a:lnTo>
                    <a:pt x="3990238" y="1405077"/>
                  </a:lnTo>
                  <a:lnTo>
                    <a:pt x="3986999" y="1407236"/>
                  </a:lnTo>
                  <a:lnTo>
                    <a:pt x="3983393" y="1409039"/>
                  </a:lnTo>
                  <a:lnTo>
                    <a:pt x="3980154" y="1410474"/>
                  </a:lnTo>
                  <a:lnTo>
                    <a:pt x="3976560" y="1412278"/>
                  </a:lnTo>
                  <a:lnTo>
                    <a:pt x="3972953" y="1413357"/>
                  </a:lnTo>
                  <a:lnTo>
                    <a:pt x="3969359" y="1414437"/>
                  </a:lnTo>
                  <a:lnTo>
                    <a:pt x="3965397" y="1415516"/>
                  </a:lnTo>
                  <a:lnTo>
                    <a:pt x="3961790" y="1416240"/>
                  </a:lnTo>
                  <a:lnTo>
                    <a:pt x="3957840" y="1416596"/>
                  </a:lnTo>
                  <a:lnTo>
                    <a:pt x="3954233" y="1416964"/>
                  </a:lnTo>
                  <a:lnTo>
                    <a:pt x="3950271" y="1416964"/>
                  </a:lnTo>
                  <a:lnTo>
                    <a:pt x="73075" y="1417320"/>
                  </a:lnTo>
                  <a:lnTo>
                    <a:pt x="69113" y="1417320"/>
                  </a:lnTo>
                  <a:lnTo>
                    <a:pt x="65519" y="1416964"/>
                  </a:lnTo>
                  <a:lnTo>
                    <a:pt x="61556" y="1416596"/>
                  </a:lnTo>
                  <a:lnTo>
                    <a:pt x="43192" y="1410842"/>
                  </a:lnTo>
                  <a:lnTo>
                    <a:pt x="39954" y="1409395"/>
                  </a:lnTo>
                  <a:lnTo>
                    <a:pt x="36715" y="1407604"/>
                  </a:lnTo>
                  <a:lnTo>
                    <a:pt x="33121" y="1405445"/>
                  </a:lnTo>
                  <a:lnTo>
                    <a:pt x="30238" y="1403273"/>
                  </a:lnTo>
                  <a:lnTo>
                    <a:pt x="27000" y="1401114"/>
                  </a:lnTo>
                  <a:lnTo>
                    <a:pt x="24117" y="1398600"/>
                  </a:lnTo>
                  <a:lnTo>
                    <a:pt x="21234" y="1396085"/>
                  </a:lnTo>
                  <a:lnTo>
                    <a:pt x="18719" y="1393202"/>
                  </a:lnTo>
                  <a:lnTo>
                    <a:pt x="16192" y="1390319"/>
                  </a:lnTo>
                  <a:lnTo>
                    <a:pt x="14033" y="1387081"/>
                  </a:lnTo>
                  <a:lnTo>
                    <a:pt x="11874" y="1384198"/>
                  </a:lnTo>
                  <a:lnTo>
                    <a:pt x="9715" y="1380959"/>
                  </a:lnTo>
                  <a:lnTo>
                    <a:pt x="7912" y="1377365"/>
                  </a:lnTo>
                  <a:lnTo>
                    <a:pt x="6476" y="1374114"/>
                  </a:lnTo>
                  <a:lnTo>
                    <a:pt x="4673" y="1370520"/>
                  </a:lnTo>
                  <a:lnTo>
                    <a:pt x="3594" y="1366913"/>
                  </a:lnTo>
                  <a:lnTo>
                    <a:pt x="2514" y="1363319"/>
                  </a:lnTo>
                  <a:lnTo>
                    <a:pt x="1435" y="1359357"/>
                  </a:lnTo>
                  <a:lnTo>
                    <a:pt x="711" y="1355763"/>
                  </a:lnTo>
                  <a:lnTo>
                    <a:pt x="355" y="1351800"/>
                  </a:lnTo>
                  <a:lnTo>
                    <a:pt x="0" y="1348193"/>
                  </a:lnTo>
                  <a:lnTo>
                    <a:pt x="0" y="1344244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CEA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833620" y="1710984"/>
            <a:ext cx="1676400" cy="831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Carole</a:t>
            </a:r>
            <a:r>
              <a:rPr sz="1600" b="1" spc="-6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Ceaux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Secrétariat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pédagogique </a:t>
            </a:r>
            <a:r>
              <a:rPr sz="1200" spc="-10" dirty="0">
                <a:solidFill>
                  <a:srgbClr val="1E608C"/>
                </a:solidFill>
                <a:latin typeface="Calibri"/>
                <a:cs typeface="Calibri"/>
                <a:hlinkClick r:id="rId3"/>
              </a:rPr>
              <a:t>carole.ceaux@univ-tlse2.fr</a:t>
            </a:r>
            <a:r>
              <a:rPr sz="1200" spc="-1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05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62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25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20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99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0544" y="3011222"/>
            <a:ext cx="4036060" cy="1430020"/>
            <a:chOff x="450544" y="3011222"/>
            <a:chExt cx="4036060" cy="1430020"/>
          </a:xfrm>
        </p:grpSpPr>
        <p:sp>
          <p:nvSpPr>
            <p:cNvPr id="18" name="object 18"/>
            <p:cNvSpPr/>
            <p:nvPr/>
          </p:nvSpPr>
          <p:spPr>
            <a:xfrm>
              <a:off x="456844" y="301752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60" h="1417320">
                  <a:moveTo>
                    <a:pt x="3953878" y="0"/>
                  </a:moveTo>
                  <a:lnTo>
                    <a:pt x="69113" y="0"/>
                  </a:lnTo>
                  <a:lnTo>
                    <a:pt x="61556" y="723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86"/>
                  </a:lnTo>
                  <a:lnTo>
                    <a:pt x="43192" y="6476"/>
                  </a:lnTo>
                  <a:lnTo>
                    <a:pt x="39954" y="7924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205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26"/>
                  </a:lnTo>
                  <a:lnTo>
                    <a:pt x="0" y="1348193"/>
                  </a:lnTo>
                  <a:lnTo>
                    <a:pt x="320" y="1351445"/>
                  </a:lnTo>
                  <a:lnTo>
                    <a:pt x="678" y="1355394"/>
                  </a:lnTo>
                  <a:lnTo>
                    <a:pt x="6476" y="1374114"/>
                  </a:lnTo>
                  <a:lnTo>
                    <a:pt x="7912" y="1377365"/>
                  </a:lnTo>
                  <a:lnTo>
                    <a:pt x="9715" y="1380959"/>
                  </a:lnTo>
                  <a:lnTo>
                    <a:pt x="11874" y="1384198"/>
                  </a:lnTo>
                  <a:lnTo>
                    <a:pt x="14033" y="1387081"/>
                  </a:lnTo>
                  <a:lnTo>
                    <a:pt x="16192" y="1390319"/>
                  </a:lnTo>
                  <a:lnTo>
                    <a:pt x="21234" y="1396085"/>
                  </a:lnTo>
                  <a:lnTo>
                    <a:pt x="27000" y="1401114"/>
                  </a:lnTo>
                  <a:lnTo>
                    <a:pt x="30238" y="1403273"/>
                  </a:lnTo>
                  <a:lnTo>
                    <a:pt x="33121" y="1405445"/>
                  </a:lnTo>
                  <a:lnTo>
                    <a:pt x="36715" y="1407604"/>
                  </a:lnTo>
                  <a:lnTo>
                    <a:pt x="39954" y="1409395"/>
                  </a:lnTo>
                  <a:lnTo>
                    <a:pt x="43192" y="1410842"/>
                  </a:lnTo>
                  <a:lnTo>
                    <a:pt x="46799" y="1412633"/>
                  </a:lnTo>
                  <a:lnTo>
                    <a:pt x="54000" y="1414805"/>
                  </a:lnTo>
                  <a:lnTo>
                    <a:pt x="57950" y="1415884"/>
                  </a:lnTo>
                  <a:lnTo>
                    <a:pt x="61556" y="1416596"/>
                  </a:lnTo>
                  <a:lnTo>
                    <a:pt x="69113" y="1417320"/>
                  </a:lnTo>
                  <a:lnTo>
                    <a:pt x="3954233" y="1416964"/>
                  </a:lnTo>
                  <a:lnTo>
                    <a:pt x="3957840" y="1416596"/>
                  </a:lnTo>
                  <a:lnTo>
                    <a:pt x="3961790" y="1416240"/>
                  </a:lnTo>
                  <a:lnTo>
                    <a:pt x="3965397" y="1415516"/>
                  </a:lnTo>
                  <a:lnTo>
                    <a:pt x="3969359" y="1414437"/>
                  </a:lnTo>
                  <a:lnTo>
                    <a:pt x="3976560" y="1412278"/>
                  </a:lnTo>
                  <a:lnTo>
                    <a:pt x="3980154" y="1410474"/>
                  </a:lnTo>
                  <a:lnTo>
                    <a:pt x="3983393" y="1409039"/>
                  </a:lnTo>
                  <a:lnTo>
                    <a:pt x="3986999" y="1407236"/>
                  </a:lnTo>
                  <a:lnTo>
                    <a:pt x="3990238" y="1405077"/>
                  </a:lnTo>
                  <a:lnTo>
                    <a:pt x="3993121" y="1402918"/>
                  </a:lnTo>
                  <a:lnTo>
                    <a:pt x="3996359" y="1400759"/>
                  </a:lnTo>
                  <a:lnTo>
                    <a:pt x="4002112" y="1395717"/>
                  </a:lnTo>
                  <a:lnTo>
                    <a:pt x="4007154" y="1389964"/>
                  </a:lnTo>
                  <a:lnTo>
                    <a:pt x="4009313" y="1386725"/>
                  </a:lnTo>
                  <a:lnTo>
                    <a:pt x="4011472" y="1383842"/>
                  </a:lnTo>
                  <a:lnTo>
                    <a:pt x="4013631" y="1380235"/>
                  </a:lnTo>
                  <a:lnTo>
                    <a:pt x="4015435" y="1376997"/>
                  </a:lnTo>
                  <a:lnTo>
                    <a:pt x="4016870" y="1373758"/>
                  </a:lnTo>
                  <a:lnTo>
                    <a:pt x="4018673" y="1370164"/>
                  </a:lnTo>
                  <a:lnTo>
                    <a:pt x="4022959" y="1351800"/>
                  </a:lnTo>
                  <a:lnTo>
                    <a:pt x="4023323" y="1348193"/>
                  </a:lnTo>
                  <a:lnTo>
                    <a:pt x="4023360" y="1343875"/>
                  </a:lnTo>
                  <a:lnTo>
                    <a:pt x="4022992" y="73075"/>
                  </a:lnTo>
                  <a:lnTo>
                    <a:pt x="4022991" y="69126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62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205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205"/>
                  </a:lnTo>
                  <a:lnTo>
                    <a:pt x="3992753" y="14046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24"/>
                  </a:lnTo>
                  <a:lnTo>
                    <a:pt x="3979799" y="6476"/>
                  </a:lnTo>
                  <a:lnTo>
                    <a:pt x="3976192" y="4686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23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CEA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6844" y="301752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60" h="1417320">
                  <a:moveTo>
                    <a:pt x="0" y="73075"/>
                  </a:moveTo>
                  <a:lnTo>
                    <a:pt x="0" y="69126"/>
                  </a:lnTo>
                  <a:lnTo>
                    <a:pt x="355" y="65519"/>
                  </a:lnTo>
                  <a:lnTo>
                    <a:pt x="711" y="61556"/>
                  </a:lnTo>
                  <a:lnTo>
                    <a:pt x="1435" y="57962"/>
                  </a:lnTo>
                  <a:lnTo>
                    <a:pt x="2514" y="54000"/>
                  </a:lnTo>
                  <a:lnTo>
                    <a:pt x="3594" y="50406"/>
                  </a:lnTo>
                  <a:lnTo>
                    <a:pt x="4673" y="46799"/>
                  </a:lnTo>
                  <a:lnTo>
                    <a:pt x="6476" y="43205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24"/>
                  </a:lnTo>
                  <a:lnTo>
                    <a:pt x="43192" y="6476"/>
                  </a:lnTo>
                  <a:lnTo>
                    <a:pt x="46799" y="4686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24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46"/>
                  </a:lnTo>
                  <a:lnTo>
                    <a:pt x="3995991" y="16205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205"/>
                  </a:lnTo>
                  <a:lnTo>
                    <a:pt x="4018318" y="46799"/>
                  </a:lnTo>
                  <a:lnTo>
                    <a:pt x="4019397" y="50406"/>
                  </a:lnTo>
                  <a:lnTo>
                    <a:pt x="4020477" y="54000"/>
                  </a:lnTo>
                  <a:lnTo>
                    <a:pt x="4021556" y="57962"/>
                  </a:lnTo>
                  <a:lnTo>
                    <a:pt x="4022280" y="61556"/>
                  </a:lnTo>
                  <a:lnTo>
                    <a:pt x="4022636" y="65519"/>
                  </a:lnTo>
                  <a:lnTo>
                    <a:pt x="4022991" y="69126"/>
                  </a:lnTo>
                  <a:lnTo>
                    <a:pt x="4022991" y="73075"/>
                  </a:lnTo>
                  <a:lnTo>
                    <a:pt x="4023360" y="1343875"/>
                  </a:lnTo>
                  <a:lnTo>
                    <a:pt x="4023360" y="1347838"/>
                  </a:lnTo>
                  <a:lnTo>
                    <a:pt x="4022991" y="1351445"/>
                  </a:lnTo>
                  <a:lnTo>
                    <a:pt x="4022636" y="1355394"/>
                  </a:lnTo>
                  <a:lnTo>
                    <a:pt x="4021912" y="1359001"/>
                  </a:lnTo>
                  <a:lnTo>
                    <a:pt x="4020832" y="1362964"/>
                  </a:lnTo>
                  <a:lnTo>
                    <a:pt x="4019753" y="1366558"/>
                  </a:lnTo>
                  <a:lnTo>
                    <a:pt x="4018673" y="1370164"/>
                  </a:lnTo>
                  <a:lnTo>
                    <a:pt x="4016870" y="1373758"/>
                  </a:lnTo>
                  <a:lnTo>
                    <a:pt x="4015435" y="1376997"/>
                  </a:lnTo>
                  <a:lnTo>
                    <a:pt x="4013631" y="1380235"/>
                  </a:lnTo>
                  <a:lnTo>
                    <a:pt x="4011472" y="1383842"/>
                  </a:lnTo>
                  <a:lnTo>
                    <a:pt x="4009313" y="1386725"/>
                  </a:lnTo>
                  <a:lnTo>
                    <a:pt x="4007154" y="1389964"/>
                  </a:lnTo>
                  <a:lnTo>
                    <a:pt x="3993121" y="1402918"/>
                  </a:lnTo>
                  <a:lnTo>
                    <a:pt x="3990238" y="1405077"/>
                  </a:lnTo>
                  <a:lnTo>
                    <a:pt x="3986999" y="1407236"/>
                  </a:lnTo>
                  <a:lnTo>
                    <a:pt x="3983393" y="1409039"/>
                  </a:lnTo>
                  <a:lnTo>
                    <a:pt x="3980154" y="1410474"/>
                  </a:lnTo>
                  <a:lnTo>
                    <a:pt x="3976560" y="1412278"/>
                  </a:lnTo>
                  <a:lnTo>
                    <a:pt x="3972953" y="1413357"/>
                  </a:lnTo>
                  <a:lnTo>
                    <a:pt x="3969359" y="1414437"/>
                  </a:lnTo>
                  <a:lnTo>
                    <a:pt x="3965397" y="1415516"/>
                  </a:lnTo>
                  <a:lnTo>
                    <a:pt x="3961790" y="1416240"/>
                  </a:lnTo>
                  <a:lnTo>
                    <a:pt x="3957840" y="1416596"/>
                  </a:lnTo>
                  <a:lnTo>
                    <a:pt x="3954233" y="1416964"/>
                  </a:lnTo>
                  <a:lnTo>
                    <a:pt x="3950271" y="1416964"/>
                  </a:lnTo>
                  <a:lnTo>
                    <a:pt x="73075" y="1417320"/>
                  </a:lnTo>
                  <a:lnTo>
                    <a:pt x="69113" y="1417320"/>
                  </a:lnTo>
                  <a:lnTo>
                    <a:pt x="65519" y="1416964"/>
                  </a:lnTo>
                  <a:lnTo>
                    <a:pt x="61556" y="1416596"/>
                  </a:lnTo>
                  <a:lnTo>
                    <a:pt x="43192" y="1410842"/>
                  </a:lnTo>
                  <a:lnTo>
                    <a:pt x="39954" y="1409395"/>
                  </a:lnTo>
                  <a:lnTo>
                    <a:pt x="36715" y="1407604"/>
                  </a:lnTo>
                  <a:lnTo>
                    <a:pt x="33121" y="1405445"/>
                  </a:lnTo>
                  <a:lnTo>
                    <a:pt x="30238" y="1403273"/>
                  </a:lnTo>
                  <a:lnTo>
                    <a:pt x="27000" y="1401114"/>
                  </a:lnTo>
                  <a:lnTo>
                    <a:pt x="24117" y="1398600"/>
                  </a:lnTo>
                  <a:lnTo>
                    <a:pt x="21234" y="1396085"/>
                  </a:lnTo>
                  <a:lnTo>
                    <a:pt x="18719" y="1393202"/>
                  </a:lnTo>
                  <a:lnTo>
                    <a:pt x="16192" y="1390319"/>
                  </a:lnTo>
                  <a:lnTo>
                    <a:pt x="14033" y="1387081"/>
                  </a:lnTo>
                  <a:lnTo>
                    <a:pt x="11874" y="1384198"/>
                  </a:lnTo>
                  <a:lnTo>
                    <a:pt x="9715" y="1380959"/>
                  </a:lnTo>
                  <a:lnTo>
                    <a:pt x="7912" y="1377365"/>
                  </a:lnTo>
                  <a:lnTo>
                    <a:pt x="6476" y="1374114"/>
                  </a:lnTo>
                  <a:lnTo>
                    <a:pt x="4673" y="1370520"/>
                  </a:lnTo>
                  <a:lnTo>
                    <a:pt x="3594" y="1366913"/>
                  </a:lnTo>
                  <a:lnTo>
                    <a:pt x="2514" y="1363319"/>
                  </a:lnTo>
                  <a:lnTo>
                    <a:pt x="1435" y="1359357"/>
                  </a:lnTo>
                  <a:lnTo>
                    <a:pt x="711" y="1355763"/>
                  </a:lnTo>
                  <a:lnTo>
                    <a:pt x="355" y="1351800"/>
                  </a:lnTo>
                  <a:lnTo>
                    <a:pt x="0" y="1348193"/>
                  </a:lnTo>
                  <a:lnTo>
                    <a:pt x="0" y="1344244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CEA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27380" y="3311183"/>
            <a:ext cx="2273935" cy="831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14"/>
              </a:lnSpc>
              <a:spcBef>
                <a:spcPts val="95"/>
              </a:spcBef>
            </a:pP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Philippe</a:t>
            </a:r>
            <a:r>
              <a:rPr sz="16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Hitier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555"/>
              </a:lnSpc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Coordinateur pédagogique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stages</a:t>
            </a:r>
            <a:endParaRPr sz="1300">
              <a:latin typeface="Calibri"/>
              <a:cs typeface="Calibri"/>
            </a:endParaRPr>
          </a:p>
          <a:p>
            <a:pPr marL="12700" marR="505459">
              <a:lnSpc>
                <a:spcPct val="100000"/>
              </a:lnSpc>
            </a:pPr>
            <a:r>
              <a:rPr sz="1200" spc="-10" dirty="0">
                <a:solidFill>
                  <a:srgbClr val="1E608C"/>
                </a:solidFill>
                <a:latin typeface="Calibri"/>
                <a:cs typeface="Calibri"/>
                <a:hlinkClick r:id="rId4"/>
              </a:rPr>
              <a:t>philippe.hitier@univ-tlse2.fr</a:t>
            </a:r>
            <a:r>
              <a:rPr sz="1200" spc="-1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05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62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25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21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16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56784" y="3011222"/>
            <a:ext cx="4036060" cy="1430020"/>
            <a:chOff x="4656784" y="3011222"/>
            <a:chExt cx="4036060" cy="1430020"/>
          </a:xfrm>
        </p:grpSpPr>
        <p:sp>
          <p:nvSpPr>
            <p:cNvPr id="22" name="object 22"/>
            <p:cNvSpPr/>
            <p:nvPr/>
          </p:nvSpPr>
          <p:spPr>
            <a:xfrm>
              <a:off x="4663084" y="301752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59" h="1417320">
                  <a:moveTo>
                    <a:pt x="3953878" y="0"/>
                  </a:moveTo>
                  <a:lnTo>
                    <a:pt x="69113" y="0"/>
                  </a:lnTo>
                  <a:lnTo>
                    <a:pt x="61556" y="723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86"/>
                  </a:lnTo>
                  <a:lnTo>
                    <a:pt x="43192" y="6476"/>
                  </a:lnTo>
                  <a:lnTo>
                    <a:pt x="39954" y="7924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205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26"/>
                  </a:lnTo>
                  <a:lnTo>
                    <a:pt x="0" y="1348193"/>
                  </a:lnTo>
                  <a:lnTo>
                    <a:pt x="320" y="1351445"/>
                  </a:lnTo>
                  <a:lnTo>
                    <a:pt x="678" y="1355394"/>
                  </a:lnTo>
                  <a:lnTo>
                    <a:pt x="711" y="1355763"/>
                  </a:lnTo>
                  <a:lnTo>
                    <a:pt x="1363" y="1359001"/>
                  </a:lnTo>
                  <a:lnTo>
                    <a:pt x="1435" y="1359357"/>
                  </a:lnTo>
                  <a:lnTo>
                    <a:pt x="2417" y="1362964"/>
                  </a:lnTo>
                  <a:lnTo>
                    <a:pt x="4566" y="1370164"/>
                  </a:lnTo>
                  <a:lnTo>
                    <a:pt x="4673" y="1370520"/>
                  </a:lnTo>
                  <a:lnTo>
                    <a:pt x="6476" y="1374114"/>
                  </a:lnTo>
                  <a:lnTo>
                    <a:pt x="7912" y="1377365"/>
                  </a:lnTo>
                  <a:lnTo>
                    <a:pt x="9715" y="1380959"/>
                  </a:lnTo>
                  <a:lnTo>
                    <a:pt x="11874" y="1384198"/>
                  </a:lnTo>
                  <a:lnTo>
                    <a:pt x="14033" y="1387081"/>
                  </a:lnTo>
                  <a:lnTo>
                    <a:pt x="16192" y="1390319"/>
                  </a:lnTo>
                  <a:lnTo>
                    <a:pt x="21234" y="1396085"/>
                  </a:lnTo>
                  <a:lnTo>
                    <a:pt x="27000" y="1401114"/>
                  </a:lnTo>
                  <a:lnTo>
                    <a:pt x="30238" y="1403273"/>
                  </a:lnTo>
                  <a:lnTo>
                    <a:pt x="33121" y="1405445"/>
                  </a:lnTo>
                  <a:lnTo>
                    <a:pt x="36715" y="1407604"/>
                  </a:lnTo>
                  <a:lnTo>
                    <a:pt x="39954" y="1409395"/>
                  </a:lnTo>
                  <a:lnTo>
                    <a:pt x="43192" y="1410842"/>
                  </a:lnTo>
                  <a:lnTo>
                    <a:pt x="46799" y="1412633"/>
                  </a:lnTo>
                  <a:lnTo>
                    <a:pt x="54000" y="1414805"/>
                  </a:lnTo>
                  <a:lnTo>
                    <a:pt x="57950" y="1415884"/>
                  </a:lnTo>
                  <a:lnTo>
                    <a:pt x="61556" y="1416596"/>
                  </a:lnTo>
                  <a:lnTo>
                    <a:pt x="69113" y="1417320"/>
                  </a:lnTo>
                  <a:lnTo>
                    <a:pt x="3954233" y="1416964"/>
                  </a:lnTo>
                  <a:lnTo>
                    <a:pt x="3957840" y="1416596"/>
                  </a:lnTo>
                  <a:lnTo>
                    <a:pt x="3961790" y="1416240"/>
                  </a:lnTo>
                  <a:lnTo>
                    <a:pt x="3965397" y="1415516"/>
                  </a:lnTo>
                  <a:lnTo>
                    <a:pt x="3969359" y="1414437"/>
                  </a:lnTo>
                  <a:lnTo>
                    <a:pt x="3976560" y="1412278"/>
                  </a:lnTo>
                  <a:lnTo>
                    <a:pt x="3980154" y="1410474"/>
                  </a:lnTo>
                  <a:lnTo>
                    <a:pt x="3983393" y="1409039"/>
                  </a:lnTo>
                  <a:lnTo>
                    <a:pt x="3986999" y="1407236"/>
                  </a:lnTo>
                  <a:lnTo>
                    <a:pt x="3990238" y="1405077"/>
                  </a:lnTo>
                  <a:lnTo>
                    <a:pt x="3993121" y="1402918"/>
                  </a:lnTo>
                  <a:lnTo>
                    <a:pt x="3996359" y="1400759"/>
                  </a:lnTo>
                  <a:lnTo>
                    <a:pt x="4002112" y="1395717"/>
                  </a:lnTo>
                  <a:lnTo>
                    <a:pt x="4007154" y="1389964"/>
                  </a:lnTo>
                  <a:lnTo>
                    <a:pt x="4009313" y="1386725"/>
                  </a:lnTo>
                  <a:lnTo>
                    <a:pt x="4011472" y="1383842"/>
                  </a:lnTo>
                  <a:lnTo>
                    <a:pt x="4013631" y="1380235"/>
                  </a:lnTo>
                  <a:lnTo>
                    <a:pt x="4015435" y="1376997"/>
                  </a:lnTo>
                  <a:lnTo>
                    <a:pt x="4016870" y="1373758"/>
                  </a:lnTo>
                  <a:lnTo>
                    <a:pt x="4018673" y="1370164"/>
                  </a:lnTo>
                  <a:lnTo>
                    <a:pt x="4022959" y="1351800"/>
                  </a:lnTo>
                  <a:lnTo>
                    <a:pt x="4023323" y="1348193"/>
                  </a:lnTo>
                  <a:lnTo>
                    <a:pt x="4023359" y="1343875"/>
                  </a:lnTo>
                  <a:lnTo>
                    <a:pt x="4022992" y="73075"/>
                  </a:lnTo>
                  <a:lnTo>
                    <a:pt x="4022991" y="69126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62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205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205"/>
                  </a:lnTo>
                  <a:lnTo>
                    <a:pt x="3992753" y="14046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24"/>
                  </a:lnTo>
                  <a:lnTo>
                    <a:pt x="3979799" y="6476"/>
                  </a:lnTo>
                  <a:lnTo>
                    <a:pt x="3976192" y="4686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23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CEA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63084" y="301752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59" h="1417320">
                  <a:moveTo>
                    <a:pt x="0" y="73075"/>
                  </a:moveTo>
                  <a:lnTo>
                    <a:pt x="0" y="69126"/>
                  </a:lnTo>
                  <a:lnTo>
                    <a:pt x="355" y="65519"/>
                  </a:lnTo>
                  <a:lnTo>
                    <a:pt x="711" y="61556"/>
                  </a:lnTo>
                  <a:lnTo>
                    <a:pt x="1435" y="57962"/>
                  </a:lnTo>
                  <a:lnTo>
                    <a:pt x="2514" y="54000"/>
                  </a:lnTo>
                  <a:lnTo>
                    <a:pt x="3594" y="50406"/>
                  </a:lnTo>
                  <a:lnTo>
                    <a:pt x="4673" y="46799"/>
                  </a:lnTo>
                  <a:lnTo>
                    <a:pt x="6476" y="43205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24"/>
                  </a:lnTo>
                  <a:lnTo>
                    <a:pt x="43192" y="6476"/>
                  </a:lnTo>
                  <a:lnTo>
                    <a:pt x="46799" y="4686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24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46"/>
                  </a:lnTo>
                  <a:lnTo>
                    <a:pt x="3995991" y="16205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205"/>
                  </a:lnTo>
                  <a:lnTo>
                    <a:pt x="4018318" y="46799"/>
                  </a:lnTo>
                  <a:lnTo>
                    <a:pt x="4019397" y="50406"/>
                  </a:lnTo>
                  <a:lnTo>
                    <a:pt x="4020477" y="54000"/>
                  </a:lnTo>
                  <a:lnTo>
                    <a:pt x="4021556" y="57962"/>
                  </a:lnTo>
                  <a:lnTo>
                    <a:pt x="4022280" y="61556"/>
                  </a:lnTo>
                  <a:lnTo>
                    <a:pt x="4022636" y="65519"/>
                  </a:lnTo>
                  <a:lnTo>
                    <a:pt x="4022991" y="69126"/>
                  </a:lnTo>
                  <a:lnTo>
                    <a:pt x="4022991" y="73075"/>
                  </a:lnTo>
                  <a:lnTo>
                    <a:pt x="4023359" y="1343875"/>
                  </a:lnTo>
                  <a:lnTo>
                    <a:pt x="4023359" y="1347838"/>
                  </a:lnTo>
                  <a:lnTo>
                    <a:pt x="4022991" y="1351445"/>
                  </a:lnTo>
                  <a:lnTo>
                    <a:pt x="4022636" y="1355394"/>
                  </a:lnTo>
                  <a:lnTo>
                    <a:pt x="4021912" y="1359001"/>
                  </a:lnTo>
                  <a:lnTo>
                    <a:pt x="4020832" y="1362964"/>
                  </a:lnTo>
                  <a:lnTo>
                    <a:pt x="4019753" y="1366558"/>
                  </a:lnTo>
                  <a:lnTo>
                    <a:pt x="4018673" y="1370164"/>
                  </a:lnTo>
                  <a:lnTo>
                    <a:pt x="4016870" y="1373758"/>
                  </a:lnTo>
                  <a:lnTo>
                    <a:pt x="4015435" y="1376997"/>
                  </a:lnTo>
                  <a:lnTo>
                    <a:pt x="4013631" y="1380235"/>
                  </a:lnTo>
                  <a:lnTo>
                    <a:pt x="4011472" y="1383842"/>
                  </a:lnTo>
                  <a:lnTo>
                    <a:pt x="4009313" y="1386725"/>
                  </a:lnTo>
                  <a:lnTo>
                    <a:pt x="4007154" y="1389964"/>
                  </a:lnTo>
                  <a:lnTo>
                    <a:pt x="3993121" y="1402918"/>
                  </a:lnTo>
                  <a:lnTo>
                    <a:pt x="3990238" y="1405077"/>
                  </a:lnTo>
                  <a:lnTo>
                    <a:pt x="3986999" y="1407236"/>
                  </a:lnTo>
                  <a:lnTo>
                    <a:pt x="3983393" y="1409039"/>
                  </a:lnTo>
                  <a:lnTo>
                    <a:pt x="3980154" y="1410474"/>
                  </a:lnTo>
                  <a:lnTo>
                    <a:pt x="3976560" y="1412278"/>
                  </a:lnTo>
                  <a:lnTo>
                    <a:pt x="3972953" y="1413357"/>
                  </a:lnTo>
                  <a:lnTo>
                    <a:pt x="3969359" y="1414437"/>
                  </a:lnTo>
                  <a:lnTo>
                    <a:pt x="3965397" y="1415516"/>
                  </a:lnTo>
                  <a:lnTo>
                    <a:pt x="3961790" y="1416240"/>
                  </a:lnTo>
                  <a:lnTo>
                    <a:pt x="3957840" y="1416596"/>
                  </a:lnTo>
                  <a:lnTo>
                    <a:pt x="3954233" y="1416964"/>
                  </a:lnTo>
                  <a:lnTo>
                    <a:pt x="3950271" y="1416964"/>
                  </a:lnTo>
                  <a:lnTo>
                    <a:pt x="73075" y="1417320"/>
                  </a:lnTo>
                  <a:lnTo>
                    <a:pt x="69113" y="1417320"/>
                  </a:lnTo>
                  <a:lnTo>
                    <a:pt x="65519" y="1416964"/>
                  </a:lnTo>
                  <a:lnTo>
                    <a:pt x="61556" y="1416596"/>
                  </a:lnTo>
                  <a:lnTo>
                    <a:pt x="43192" y="1410842"/>
                  </a:lnTo>
                  <a:lnTo>
                    <a:pt x="39954" y="1409395"/>
                  </a:lnTo>
                  <a:lnTo>
                    <a:pt x="36715" y="1407604"/>
                  </a:lnTo>
                  <a:lnTo>
                    <a:pt x="33121" y="1405445"/>
                  </a:lnTo>
                  <a:lnTo>
                    <a:pt x="30238" y="1403273"/>
                  </a:lnTo>
                  <a:lnTo>
                    <a:pt x="27000" y="1401114"/>
                  </a:lnTo>
                  <a:lnTo>
                    <a:pt x="24117" y="1398600"/>
                  </a:lnTo>
                  <a:lnTo>
                    <a:pt x="21234" y="1396085"/>
                  </a:lnTo>
                  <a:lnTo>
                    <a:pt x="18719" y="1393202"/>
                  </a:lnTo>
                  <a:lnTo>
                    <a:pt x="16192" y="1390319"/>
                  </a:lnTo>
                  <a:lnTo>
                    <a:pt x="14033" y="1387081"/>
                  </a:lnTo>
                  <a:lnTo>
                    <a:pt x="11874" y="1384198"/>
                  </a:lnTo>
                  <a:lnTo>
                    <a:pt x="9715" y="1380959"/>
                  </a:lnTo>
                  <a:lnTo>
                    <a:pt x="7912" y="1377365"/>
                  </a:lnTo>
                  <a:lnTo>
                    <a:pt x="6476" y="1374114"/>
                  </a:lnTo>
                  <a:lnTo>
                    <a:pt x="4673" y="1370520"/>
                  </a:lnTo>
                  <a:lnTo>
                    <a:pt x="3594" y="1366913"/>
                  </a:lnTo>
                  <a:lnTo>
                    <a:pt x="2514" y="1363319"/>
                  </a:lnTo>
                  <a:lnTo>
                    <a:pt x="1435" y="1359357"/>
                  </a:lnTo>
                  <a:lnTo>
                    <a:pt x="711" y="1355763"/>
                  </a:lnTo>
                  <a:lnTo>
                    <a:pt x="355" y="1351800"/>
                  </a:lnTo>
                  <a:lnTo>
                    <a:pt x="0" y="1348193"/>
                  </a:lnTo>
                  <a:lnTo>
                    <a:pt x="0" y="1344244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CEA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833620" y="3311183"/>
            <a:ext cx="1999614" cy="831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Georges</a:t>
            </a:r>
            <a:r>
              <a:rPr sz="16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Madar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Responsable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pédagogique </a:t>
            </a:r>
            <a:r>
              <a:rPr sz="1200" spc="-10" dirty="0">
                <a:solidFill>
                  <a:srgbClr val="1E608C"/>
                </a:solidFill>
                <a:latin typeface="Calibri"/>
                <a:cs typeface="Calibri"/>
                <a:hlinkClick r:id="rId5"/>
              </a:rPr>
              <a:t>georges.madar@univ-tlse2.fr</a:t>
            </a:r>
            <a:r>
              <a:rPr sz="1200" spc="50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05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62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25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22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85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06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88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32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99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68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Bienvenue</a:t>
            </a:r>
            <a:r>
              <a:rPr spc="-55" dirty="0"/>
              <a:t> </a:t>
            </a:r>
            <a:r>
              <a:rPr dirty="0"/>
              <a:t>à</a:t>
            </a:r>
            <a:r>
              <a:rPr spc="-55" dirty="0"/>
              <a:t> </a:t>
            </a:r>
            <a:r>
              <a:rPr spc="-10" dirty="0"/>
              <a:t>l’INSPÉ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917183"/>
            <a:ext cx="27832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Personnels</a:t>
            </a:r>
            <a:r>
              <a:rPr sz="16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assurant</a:t>
            </a:r>
            <a:r>
              <a:rPr sz="16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6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formation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0544" y="1364946"/>
            <a:ext cx="2664460" cy="3213100"/>
            <a:chOff x="450544" y="1364946"/>
            <a:chExt cx="2664460" cy="3213100"/>
          </a:xfrm>
        </p:grpSpPr>
        <p:sp>
          <p:nvSpPr>
            <p:cNvPr id="10" name="object 10"/>
            <p:cNvSpPr/>
            <p:nvPr/>
          </p:nvSpPr>
          <p:spPr>
            <a:xfrm>
              <a:off x="456844" y="1371246"/>
              <a:ext cx="2651760" cy="3200400"/>
            </a:xfrm>
            <a:custGeom>
              <a:avLst/>
              <a:gdLst/>
              <a:ahLst/>
              <a:cxnLst/>
              <a:rect l="l" t="t" r="r" b="b"/>
              <a:pathLst>
                <a:path w="2651760" h="3200400">
                  <a:moveTo>
                    <a:pt x="25822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131273"/>
                  </a:lnTo>
                  <a:lnTo>
                    <a:pt x="319" y="3134512"/>
                  </a:lnTo>
                  <a:lnTo>
                    <a:pt x="679" y="3138474"/>
                  </a:lnTo>
                  <a:lnTo>
                    <a:pt x="711" y="3138830"/>
                  </a:lnTo>
                  <a:lnTo>
                    <a:pt x="1363" y="3142081"/>
                  </a:lnTo>
                  <a:lnTo>
                    <a:pt x="1435" y="3142437"/>
                  </a:lnTo>
                  <a:lnTo>
                    <a:pt x="2414" y="3146031"/>
                  </a:lnTo>
                  <a:lnTo>
                    <a:pt x="4563" y="3153232"/>
                  </a:lnTo>
                  <a:lnTo>
                    <a:pt x="4673" y="3153600"/>
                  </a:lnTo>
                  <a:lnTo>
                    <a:pt x="6476" y="3157194"/>
                  </a:lnTo>
                  <a:lnTo>
                    <a:pt x="7912" y="3160433"/>
                  </a:lnTo>
                  <a:lnTo>
                    <a:pt x="9715" y="3164039"/>
                  </a:lnTo>
                  <a:lnTo>
                    <a:pt x="11874" y="3167278"/>
                  </a:lnTo>
                  <a:lnTo>
                    <a:pt x="14033" y="3170161"/>
                  </a:lnTo>
                  <a:lnTo>
                    <a:pt x="16192" y="3173399"/>
                  </a:lnTo>
                  <a:lnTo>
                    <a:pt x="21234" y="3179152"/>
                  </a:lnTo>
                  <a:lnTo>
                    <a:pt x="27000" y="3184194"/>
                  </a:lnTo>
                  <a:lnTo>
                    <a:pt x="30238" y="3186353"/>
                  </a:lnTo>
                  <a:lnTo>
                    <a:pt x="33121" y="3188512"/>
                  </a:lnTo>
                  <a:lnTo>
                    <a:pt x="36715" y="3190671"/>
                  </a:lnTo>
                  <a:lnTo>
                    <a:pt x="39954" y="3192475"/>
                  </a:lnTo>
                  <a:lnTo>
                    <a:pt x="43192" y="3193910"/>
                  </a:lnTo>
                  <a:lnTo>
                    <a:pt x="46799" y="3195713"/>
                  </a:lnTo>
                  <a:lnTo>
                    <a:pt x="54000" y="3197872"/>
                  </a:lnTo>
                  <a:lnTo>
                    <a:pt x="57950" y="3198952"/>
                  </a:lnTo>
                  <a:lnTo>
                    <a:pt x="61556" y="3199676"/>
                  </a:lnTo>
                  <a:lnTo>
                    <a:pt x="65519" y="3200031"/>
                  </a:lnTo>
                  <a:lnTo>
                    <a:pt x="69113" y="3200399"/>
                  </a:lnTo>
                  <a:lnTo>
                    <a:pt x="2582633" y="3200031"/>
                  </a:lnTo>
                  <a:lnTo>
                    <a:pt x="2608554" y="3193554"/>
                  </a:lnTo>
                  <a:lnTo>
                    <a:pt x="2611793" y="3192119"/>
                  </a:lnTo>
                  <a:lnTo>
                    <a:pt x="2615399" y="3190316"/>
                  </a:lnTo>
                  <a:lnTo>
                    <a:pt x="2618638" y="3188157"/>
                  </a:lnTo>
                  <a:lnTo>
                    <a:pt x="2621521" y="3185998"/>
                  </a:lnTo>
                  <a:lnTo>
                    <a:pt x="2624759" y="3183839"/>
                  </a:lnTo>
                  <a:lnTo>
                    <a:pt x="2630512" y="3178797"/>
                  </a:lnTo>
                  <a:lnTo>
                    <a:pt x="2635554" y="3173031"/>
                  </a:lnTo>
                  <a:lnTo>
                    <a:pt x="2637713" y="3169792"/>
                  </a:lnTo>
                  <a:lnTo>
                    <a:pt x="2639872" y="3166910"/>
                  </a:lnTo>
                  <a:lnTo>
                    <a:pt x="2642031" y="3163316"/>
                  </a:lnTo>
                  <a:lnTo>
                    <a:pt x="2643835" y="3160077"/>
                  </a:lnTo>
                  <a:lnTo>
                    <a:pt x="2645270" y="3156838"/>
                  </a:lnTo>
                  <a:lnTo>
                    <a:pt x="2647073" y="3153232"/>
                  </a:lnTo>
                  <a:lnTo>
                    <a:pt x="2649122" y="3146399"/>
                  </a:lnTo>
                  <a:lnTo>
                    <a:pt x="2650215" y="3142437"/>
                  </a:lnTo>
                  <a:lnTo>
                    <a:pt x="2650312" y="3142081"/>
                  </a:lnTo>
                  <a:lnTo>
                    <a:pt x="2650964" y="3138830"/>
                  </a:lnTo>
                  <a:lnTo>
                    <a:pt x="2651036" y="3138474"/>
                  </a:lnTo>
                  <a:lnTo>
                    <a:pt x="2651358" y="3134880"/>
                  </a:lnTo>
                  <a:lnTo>
                    <a:pt x="2651723" y="3131273"/>
                  </a:lnTo>
                  <a:lnTo>
                    <a:pt x="2651760" y="3126955"/>
                  </a:lnTo>
                  <a:lnTo>
                    <a:pt x="2651392" y="73075"/>
                  </a:lnTo>
                  <a:lnTo>
                    <a:pt x="2651391" y="69113"/>
                  </a:lnTo>
                  <a:lnTo>
                    <a:pt x="2651036" y="65519"/>
                  </a:lnTo>
                  <a:lnTo>
                    <a:pt x="2644914" y="43192"/>
                  </a:lnTo>
                  <a:lnTo>
                    <a:pt x="2643479" y="39954"/>
                  </a:lnTo>
                  <a:lnTo>
                    <a:pt x="2641676" y="36715"/>
                  </a:lnTo>
                  <a:lnTo>
                    <a:pt x="2639517" y="33121"/>
                  </a:lnTo>
                  <a:lnTo>
                    <a:pt x="2637358" y="30238"/>
                  </a:lnTo>
                  <a:lnTo>
                    <a:pt x="2635199" y="27000"/>
                  </a:lnTo>
                  <a:lnTo>
                    <a:pt x="2630157" y="21234"/>
                  </a:lnTo>
                  <a:lnTo>
                    <a:pt x="2624391" y="16192"/>
                  </a:lnTo>
                  <a:lnTo>
                    <a:pt x="2621153" y="14033"/>
                  </a:lnTo>
                  <a:lnTo>
                    <a:pt x="2618270" y="11874"/>
                  </a:lnTo>
                  <a:lnTo>
                    <a:pt x="2615031" y="9715"/>
                  </a:lnTo>
                  <a:lnTo>
                    <a:pt x="2611437" y="7912"/>
                  </a:lnTo>
                  <a:lnTo>
                    <a:pt x="2608199" y="6476"/>
                  </a:lnTo>
                  <a:lnTo>
                    <a:pt x="2604592" y="4673"/>
                  </a:lnTo>
                  <a:lnTo>
                    <a:pt x="2597391" y="2514"/>
                  </a:lnTo>
                  <a:lnTo>
                    <a:pt x="2593441" y="1435"/>
                  </a:lnTo>
                  <a:lnTo>
                    <a:pt x="2589834" y="711"/>
                  </a:lnTo>
                  <a:lnTo>
                    <a:pt x="25822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6844" y="1371246"/>
              <a:ext cx="2651760" cy="3200400"/>
            </a:xfrm>
            <a:custGeom>
              <a:avLst/>
              <a:gdLst/>
              <a:ahLst/>
              <a:cxnLst/>
              <a:rect l="l" t="t" r="r" b="b"/>
              <a:pathLst>
                <a:path w="2651760" h="320040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2578315" y="0"/>
                  </a:lnTo>
                  <a:lnTo>
                    <a:pt x="2582278" y="0"/>
                  </a:lnTo>
                  <a:lnTo>
                    <a:pt x="2585872" y="355"/>
                  </a:lnTo>
                  <a:lnTo>
                    <a:pt x="2608199" y="6476"/>
                  </a:lnTo>
                  <a:lnTo>
                    <a:pt x="2611437" y="7912"/>
                  </a:lnTo>
                  <a:lnTo>
                    <a:pt x="2615031" y="9715"/>
                  </a:lnTo>
                  <a:lnTo>
                    <a:pt x="2618270" y="11874"/>
                  </a:lnTo>
                  <a:lnTo>
                    <a:pt x="2621153" y="14033"/>
                  </a:lnTo>
                  <a:lnTo>
                    <a:pt x="2624391" y="16192"/>
                  </a:lnTo>
                  <a:lnTo>
                    <a:pt x="2627274" y="18719"/>
                  </a:lnTo>
                  <a:lnTo>
                    <a:pt x="2630157" y="21234"/>
                  </a:lnTo>
                  <a:lnTo>
                    <a:pt x="2632671" y="24117"/>
                  </a:lnTo>
                  <a:lnTo>
                    <a:pt x="2635199" y="27000"/>
                  </a:lnTo>
                  <a:lnTo>
                    <a:pt x="2637358" y="30238"/>
                  </a:lnTo>
                  <a:lnTo>
                    <a:pt x="2639517" y="33121"/>
                  </a:lnTo>
                  <a:lnTo>
                    <a:pt x="2641676" y="36715"/>
                  </a:lnTo>
                  <a:lnTo>
                    <a:pt x="2643479" y="39954"/>
                  </a:lnTo>
                  <a:lnTo>
                    <a:pt x="2644914" y="43192"/>
                  </a:lnTo>
                  <a:lnTo>
                    <a:pt x="2646718" y="46799"/>
                  </a:lnTo>
                  <a:lnTo>
                    <a:pt x="2651036" y="65519"/>
                  </a:lnTo>
                  <a:lnTo>
                    <a:pt x="2651391" y="69113"/>
                  </a:lnTo>
                  <a:lnTo>
                    <a:pt x="2651391" y="73075"/>
                  </a:lnTo>
                  <a:lnTo>
                    <a:pt x="2651760" y="3126955"/>
                  </a:lnTo>
                  <a:lnTo>
                    <a:pt x="2651760" y="3130918"/>
                  </a:lnTo>
                  <a:lnTo>
                    <a:pt x="2651391" y="3134512"/>
                  </a:lnTo>
                  <a:lnTo>
                    <a:pt x="2651036" y="3138474"/>
                  </a:lnTo>
                  <a:lnTo>
                    <a:pt x="2645270" y="3156838"/>
                  </a:lnTo>
                  <a:lnTo>
                    <a:pt x="2643835" y="3160077"/>
                  </a:lnTo>
                  <a:lnTo>
                    <a:pt x="2642031" y="3163316"/>
                  </a:lnTo>
                  <a:lnTo>
                    <a:pt x="2639872" y="3166910"/>
                  </a:lnTo>
                  <a:lnTo>
                    <a:pt x="2637713" y="3169792"/>
                  </a:lnTo>
                  <a:lnTo>
                    <a:pt x="2635554" y="3173031"/>
                  </a:lnTo>
                  <a:lnTo>
                    <a:pt x="2633040" y="3175914"/>
                  </a:lnTo>
                  <a:lnTo>
                    <a:pt x="2630512" y="3178797"/>
                  </a:lnTo>
                  <a:lnTo>
                    <a:pt x="2627630" y="3181311"/>
                  </a:lnTo>
                  <a:lnTo>
                    <a:pt x="2624759" y="3183839"/>
                  </a:lnTo>
                  <a:lnTo>
                    <a:pt x="2621521" y="3185998"/>
                  </a:lnTo>
                  <a:lnTo>
                    <a:pt x="2618638" y="3188157"/>
                  </a:lnTo>
                  <a:lnTo>
                    <a:pt x="2615399" y="3190316"/>
                  </a:lnTo>
                  <a:lnTo>
                    <a:pt x="2611793" y="3192119"/>
                  </a:lnTo>
                  <a:lnTo>
                    <a:pt x="2608554" y="3193554"/>
                  </a:lnTo>
                  <a:lnTo>
                    <a:pt x="2604960" y="3195358"/>
                  </a:lnTo>
                  <a:lnTo>
                    <a:pt x="2601353" y="3196437"/>
                  </a:lnTo>
                  <a:lnTo>
                    <a:pt x="2597759" y="3197517"/>
                  </a:lnTo>
                  <a:lnTo>
                    <a:pt x="2593797" y="3198596"/>
                  </a:lnTo>
                  <a:lnTo>
                    <a:pt x="2590190" y="3199320"/>
                  </a:lnTo>
                  <a:lnTo>
                    <a:pt x="2586240" y="3199676"/>
                  </a:lnTo>
                  <a:lnTo>
                    <a:pt x="2582633" y="3200031"/>
                  </a:lnTo>
                  <a:lnTo>
                    <a:pt x="2578671" y="3200031"/>
                  </a:lnTo>
                  <a:lnTo>
                    <a:pt x="73075" y="3200399"/>
                  </a:lnTo>
                  <a:lnTo>
                    <a:pt x="69113" y="3200399"/>
                  </a:lnTo>
                  <a:lnTo>
                    <a:pt x="65519" y="3200031"/>
                  </a:lnTo>
                  <a:lnTo>
                    <a:pt x="61556" y="3199676"/>
                  </a:lnTo>
                  <a:lnTo>
                    <a:pt x="43192" y="3193910"/>
                  </a:lnTo>
                  <a:lnTo>
                    <a:pt x="39954" y="3192475"/>
                  </a:lnTo>
                  <a:lnTo>
                    <a:pt x="36715" y="3190671"/>
                  </a:lnTo>
                  <a:lnTo>
                    <a:pt x="33121" y="3188512"/>
                  </a:lnTo>
                  <a:lnTo>
                    <a:pt x="30238" y="3186353"/>
                  </a:lnTo>
                  <a:lnTo>
                    <a:pt x="27000" y="3184194"/>
                  </a:lnTo>
                  <a:lnTo>
                    <a:pt x="24117" y="3181680"/>
                  </a:lnTo>
                  <a:lnTo>
                    <a:pt x="21234" y="3179152"/>
                  </a:lnTo>
                  <a:lnTo>
                    <a:pt x="18719" y="3176269"/>
                  </a:lnTo>
                  <a:lnTo>
                    <a:pt x="16192" y="3173399"/>
                  </a:lnTo>
                  <a:lnTo>
                    <a:pt x="14033" y="3170161"/>
                  </a:lnTo>
                  <a:lnTo>
                    <a:pt x="11874" y="3167278"/>
                  </a:lnTo>
                  <a:lnTo>
                    <a:pt x="9715" y="3164039"/>
                  </a:lnTo>
                  <a:lnTo>
                    <a:pt x="7912" y="3160433"/>
                  </a:lnTo>
                  <a:lnTo>
                    <a:pt x="6476" y="3157194"/>
                  </a:lnTo>
                  <a:lnTo>
                    <a:pt x="4673" y="3153600"/>
                  </a:lnTo>
                  <a:lnTo>
                    <a:pt x="3594" y="3149993"/>
                  </a:lnTo>
                  <a:lnTo>
                    <a:pt x="2514" y="3146399"/>
                  </a:lnTo>
                  <a:lnTo>
                    <a:pt x="1435" y="3142437"/>
                  </a:lnTo>
                  <a:lnTo>
                    <a:pt x="711" y="3138830"/>
                  </a:lnTo>
                  <a:lnTo>
                    <a:pt x="355" y="3134880"/>
                  </a:lnTo>
                  <a:lnTo>
                    <a:pt x="0" y="3131273"/>
                  </a:lnTo>
                  <a:lnTo>
                    <a:pt x="0" y="312731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81659" y="1500024"/>
            <a:ext cx="1628139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Équipe</a:t>
            </a:r>
            <a:r>
              <a:rPr sz="1500" b="1" spc="-6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pédagogique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659" y="178945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659" y="2235138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737" y="1816101"/>
            <a:ext cx="2056130" cy="869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3380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Environ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50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formateurs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et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formatrices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l’INSPÉ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395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Disciplines,</a:t>
            </a:r>
            <a:r>
              <a:rPr sz="1300" spc="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didactiques, sciences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l’éducation,</a:t>
            </a:r>
            <a:r>
              <a:rPr sz="1300" spc="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stages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233343" y="1433336"/>
            <a:ext cx="2664460" cy="3213100"/>
            <a:chOff x="3233343" y="1433336"/>
            <a:chExt cx="2664460" cy="3213100"/>
          </a:xfrm>
        </p:grpSpPr>
        <p:sp>
          <p:nvSpPr>
            <p:cNvPr id="17" name="object 17"/>
            <p:cNvSpPr/>
            <p:nvPr/>
          </p:nvSpPr>
          <p:spPr>
            <a:xfrm>
              <a:off x="3239643" y="1439635"/>
              <a:ext cx="2651760" cy="3200400"/>
            </a:xfrm>
            <a:custGeom>
              <a:avLst/>
              <a:gdLst/>
              <a:ahLst/>
              <a:cxnLst/>
              <a:rect l="l" t="t" r="r" b="b"/>
              <a:pathLst>
                <a:path w="2651760" h="3200400">
                  <a:moveTo>
                    <a:pt x="2582278" y="0"/>
                  </a:moveTo>
                  <a:lnTo>
                    <a:pt x="69113" y="0"/>
                  </a:lnTo>
                  <a:lnTo>
                    <a:pt x="65519" y="368"/>
                  </a:lnTo>
                  <a:lnTo>
                    <a:pt x="61556" y="723"/>
                  </a:lnTo>
                  <a:lnTo>
                    <a:pt x="57962" y="1447"/>
                  </a:lnTo>
                  <a:lnTo>
                    <a:pt x="54000" y="2527"/>
                  </a:lnTo>
                  <a:lnTo>
                    <a:pt x="46799" y="4686"/>
                  </a:lnTo>
                  <a:lnTo>
                    <a:pt x="43192" y="6489"/>
                  </a:lnTo>
                  <a:lnTo>
                    <a:pt x="39954" y="7924"/>
                  </a:lnTo>
                  <a:lnTo>
                    <a:pt x="36715" y="9728"/>
                  </a:lnTo>
                  <a:lnTo>
                    <a:pt x="33121" y="11887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47"/>
                  </a:lnTo>
                  <a:lnTo>
                    <a:pt x="16192" y="27000"/>
                  </a:lnTo>
                  <a:lnTo>
                    <a:pt x="14033" y="30251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66"/>
                  </a:lnTo>
                  <a:lnTo>
                    <a:pt x="6476" y="43205"/>
                  </a:lnTo>
                  <a:lnTo>
                    <a:pt x="4673" y="46812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69"/>
                  </a:lnTo>
                  <a:lnTo>
                    <a:pt x="355" y="65531"/>
                  </a:lnTo>
                  <a:lnTo>
                    <a:pt x="0" y="69126"/>
                  </a:lnTo>
                  <a:lnTo>
                    <a:pt x="0" y="3131286"/>
                  </a:lnTo>
                  <a:lnTo>
                    <a:pt x="320" y="3134525"/>
                  </a:lnTo>
                  <a:lnTo>
                    <a:pt x="679" y="3138487"/>
                  </a:lnTo>
                  <a:lnTo>
                    <a:pt x="711" y="3138843"/>
                  </a:lnTo>
                  <a:lnTo>
                    <a:pt x="1361" y="3142081"/>
                  </a:lnTo>
                  <a:lnTo>
                    <a:pt x="1435" y="3142449"/>
                  </a:lnTo>
                  <a:lnTo>
                    <a:pt x="2414" y="3146043"/>
                  </a:lnTo>
                  <a:lnTo>
                    <a:pt x="4566" y="3153244"/>
                  </a:lnTo>
                  <a:lnTo>
                    <a:pt x="4673" y="3153600"/>
                  </a:lnTo>
                  <a:lnTo>
                    <a:pt x="6476" y="3157207"/>
                  </a:lnTo>
                  <a:lnTo>
                    <a:pt x="7912" y="3160445"/>
                  </a:lnTo>
                  <a:lnTo>
                    <a:pt x="9715" y="3164039"/>
                  </a:lnTo>
                  <a:lnTo>
                    <a:pt x="11874" y="3167291"/>
                  </a:lnTo>
                  <a:lnTo>
                    <a:pt x="14033" y="3170161"/>
                  </a:lnTo>
                  <a:lnTo>
                    <a:pt x="16192" y="3173399"/>
                  </a:lnTo>
                  <a:lnTo>
                    <a:pt x="21234" y="3179165"/>
                  </a:lnTo>
                  <a:lnTo>
                    <a:pt x="27000" y="3184207"/>
                  </a:lnTo>
                  <a:lnTo>
                    <a:pt x="30238" y="3186366"/>
                  </a:lnTo>
                  <a:lnTo>
                    <a:pt x="33121" y="3188525"/>
                  </a:lnTo>
                  <a:lnTo>
                    <a:pt x="36715" y="3190684"/>
                  </a:lnTo>
                  <a:lnTo>
                    <a:pt x="39954" y="3192487"/>
                  </a:lnTo>
                  <a:lnTo>
                    <a:pt x="43192" y="3193922"/>
                  </a:lnTo>
                  <a:lnTo>
                    <a:pt x="46799" y="3195726"/>
                  </a:lnTo>
                  <a:lnTo>
                    <a:pt x="54000" y="3197885"/>
                  </a:lnTo>
                  <a:lnTo>
                    <a:pt x="57962" y="3198964"/>
                  </a:lnTo>
                  <a:lnTo>
                    <a:pt x="61556" y="3199688"/>
                  </a:lnTo>
                  <a:lnTo>
                    <a:pt x="69113" y="3200400"/>
                  </a:lnTo>
                  <a:lnTo>
                    <a:pt x="2582633" y="3200044"/>
                  </a:lnTo>
                  <a:lnTo>
                    <a:pt x="2608554" y="3193567"/>
                  </a:lnTo>
                  <a:lnTo>
                    <a:pt x="2611793" y="3192132"/>
                  </a:lnTo>
                  <a:lnTo>
                    <a:pt x="2615399" y="3190328"/>
                  </a:lnTo>
                  <a:lnTo>
                    <a:pt x="2618638" y="3188169"/>
                  </a:lnTo>
                  <a:lnTo>
                    <a:pt x="2621521" y="3186010"/>
                  </a:lnTo>
                  <a:lnTo>
                    <a:pt x="2624759" y="3183851"/>
                  </a:lnTo>
                  <a:lnTo>
                    <a:pt x="2630512" y="3178810"/>
                  </a:lnTo>
                  <a:lnTo>
                    <a:pt x="2635554" y="3173044"/>
                  </a:lnTo>
                  <a:lnTo>
                    <a:pt x="2637713" y="3169805"/>
                  </a:lnTo>
                  <a:lnTo>
                    <a:pt x="2639872" y="3166922"/>
                  </a:lnTo>
                  <a:lnTo>
                    <a:pt x="2642031" y="3163328"/>
                  </a:lnTo>
                  <a:lnTo>
                    <a:pt x="2643835" y="3160090"/>
                  </a:lnTo>
                  <a:lnTo>
                    <a:pt x="2645283" y="3156851"/>
                  </a:lnTo>
                  <a:lnTo>
                    <a:pt x="2647073" y="3153244"/>
                  </a:lnTo>
                  <a:lnTo>
                    <a:pt x="2651359" y="3134880"/>
                  </a:lnTo>
                  <a:lnTo>
                    <a:pt x="2651723" y="3131286"/>
                  </a:lnTo>
                  <a:lnTo>
                    <a:pt x="2651760" y="3126968"/>
                  </a:lnTo>
                  <a:lnTo>
                    <a:pt x="2651392" y="73088"/>
                  </a:lnTo>
                  <a:lnTo>
                    <a:pt x="2651391" y="69126"/>
                  </a:lnTo>
                  <a:lnTo>
                    <a:pt x="2651036" y="65531"/>
                  </a:lnTo>
                  <a:lnTo>
                    <a:pt x="2650680" y="61569"/>
                  </a:lnTo>
                  <a:lnTo>
                    <a:pt x="2649956" y="57962"/>
                  </a:lnTo>
                  <a:lnTo>
                    <a:pt x="2648877" y="54000"/>
                  </a:lnTo>
                  <a:lnTo>
                    <a:pt x="2646718" y="46812"/>
                  </a:lnTo>
                  <a:lnTo>
                    <a:pt x="2644914" y="43205"/>
                  </a:lnTo>
                  <a:lnTo>
                    <a:pt x="2643479" y="39966"/>
                  </a:lnTo>
                  <a:lnTo>
                    <a:pt x="2641676" y="36728"/>
                  </a:lnTo>
                  <a:lnTo>
                    <a:pt x="2639517" y="33121"/>
                  </a:lnTo>
                  <a:lnTo>
                    <a:pt x="2637358" y="30251"/>
                  </a:lnTo>
                  <a:lnTo>
                    <a:pt x="2635199" y="27000"/>
                  </a:lnTo>
                  <a:lnTo>
                    <a:pt x="2630157" y="21247"/>
                  </a:lnTo>
                  <a:lnTo>
                    <a:pt x="2624391" y="16205"/>
                  </a:lnTo>
                  <a:lnTo>
                    <a:pt x="2621153" y="14046"/>
                  </a:lnTo>
                  <a:lnTo>
                    <a:pt x="2618282" y="11887"/>
                  </a:lnTo>
                  <a:lnTo>
                    <a:pt x="2615031" y="9728"/>
                  </a:lnTo>
                  <a:lnTo>
                    <a:pt x="2611437" y="7924"/>
                  </a:lnTo>
                  <a:lnTo>
                    <a:pt x="2608198" y="6489"/>
                  </a:lnTo>
                  <a:lnTo>
                    <a:pt x="2604592" y="4686"/>
                  </a:lnTo>
                  <a:lnTo>
                    <a:pt x="2597391" y="2527"/>
                  </a:lnTo>
                  <a:lnTo>
                    <a:pt x="2593441" y="1447"/>
                  </a:lnTo>
                  <a:lnTo>
                    <a:pt x="2589834" y="723"/>
                  </a:lnTo>
                  <a:lnTo>
                    <a:pt x="2585872" y="368"/>
                  </a:lnTo>
                  <a:lnTo>
                    <a:pt x="25822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39643" y="1439635"/>
              <a:ext cx="2651760" cy="3200400"/>
            </a:xfrm>
            <a:custGeom>
              <a:avLst/>
              <a:gdLst/>
              <a:ahLst/>
              <a:cxnLst/>
              <a:rect l="l" t="t" r="r" b="b"/>
              <a:pathLst>
                <a:path w="2651760" h="3200400">
                  <a:moveTo>
                    <a:pt x="0" y="73088"/>
                  </a:moveTo>
                  <a:lnTo>
                    <a:pt x="0" y="69126"/>
                  </a:lnTo>
                  <a:lnTo>
                    <a:pt x="355" y="65531"/>
                  </a:lnTo>
                  <a:lnTo>
                    <a:pt x="6476" y="43205"/>
                  </a:lnTo>
                  <a:lnTo>
                    <a:pt x="7912" y="39966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51"/>
                  </a:lnTo>
                  <a:lnTo>
                    <a:pt x="16192" y="27000"/>
                  </a:lnTo>
                  <a:lnTo>
                    <a:pt x="18719" y="24129"/>
                  </a:lnTo>
                  <a:lnTo>
                    <a:pt x="21234" y="21247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87"/>
                  </a:lnTo>
                  <a:lnTo>
                    <a:pt x="36715" y="9728"/>
                  </a:lnTo>
                  <a:lnTo>
                    <a:pt x="39954" y="7924"/>
                  </a:lnTo>
                  <a:lnTo>
                    <a:pt x="43192" y="6489"/>
                  </a:lnTo>
                  <a:lnTo>
                    <a:pt x="46799" y="4686"/>
                  </a:lnTo>
                  <a:lnTo>
                    <a:pt x="65519" y="368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2578315" y="0"/>
                  </a:lnTo>
                  <a:lnTo>
                    <a:pt x="2582278" y="0"/>
                  </a:lnTo>
                  <a:lnTo>
                    <a:pt x="2585872" y="368"/>
                  </a:lnTo>
                  <a:lnTo>
                    <a:pt x="2608198" y="6489"/>
                  </a:lnTo>
                  <a:lnTo>
                    <a:pt x="2611437" y="7924"/>
                  </a:lnTo>
                  <a:lnTo>
                    <a:pt x="2615031" y="9728"/>
                  </a:lnTo>
                  <a:lnTo>
                    <a:pt x="2618282" y="11887"/>
                  </a:lnTo>
                  <a:lnTo>
                    <a:pt x="2621153" y="14046"/>
                  </a:lnTo>
                  <a:lnTo>
                    <a:pt x="2624391" y="16205"/>
                  </a:lnTo>
                  <a:lnTo>
                    <a:pt x="2627274" y="18719"/>
                  </a:lnTo>
                  <a:lnTo>
                    <a:pt x="2630157" y="21247"/>
                  </a:lnTo>
                  <a:lnTo>
                    <a:pt x="2632671" y="24129"/>
                  </a:lnTo>
                  <a:lnTo>
                    <a:pt x="2635199" y="27000"/>
                  </a:lnTo>
                  <a:lnTo>
                    <a:pt x="2637358" y="30251"/>
                  </a:lnTo>
                  <a:lnTo>
                    <a:pt x="2639517" y="33121"/>
                  </a:lnTo>
                  <a:lnTo>
                    <a:pt x="2641676" y="36728"/>
                  </a:lnTo>
                  <a:lnTo>
                    <a:pt x="2643479" y="39966"/>
                  </a:lnTo>
                  <a:lnTo>
                    <a:pt x="2644914" y="43205"/>
                  </a:lnTo>
                  <a:lnTo>
                    <a:pt x="2646718" y="46812"/>
                  </a:lnTo>
                  <a:lnTo>
                    <a:pt x="2647797" y="50406"/>
                  </a:lnTo>
                  <a:lnTo>
                    <a:pt x="2648877" y="54000"/>
                  </a:lnTo>
                  <a:lnTo>
                    <a:pt x="2649956" y="57962"/>
                  </a:lnTo>
                  <a:lnTo>
                    <a:pt x="2650680" y="61569"/>
                  </a:lnTo>
                  <a:lnTo>
                    <a:pt x="2651036" y="65531"/>
                  </a:lnTo>
                  <a:lnTo>
                    <a:pt x="2651391" y="69126"/>
                  </a:lnTo>
                  <a:lnTo>
                    <a:pt x="2651391" y="73088"/>
                  </a:lnTo>
                  <a:lnTo>
                    <a:pt x="2651760" y="3126968"/>
                  </a:lnTo>
                  <a:lnTo>
                    <a:pt x="2651760" y="3130930"/>
                  </a:lnTo>
                  <a:lnTo>
                    <a:pt x="2651391" y="3134525"/>
                  </a:lnTo>
                  <a:lnTo>
                    <a:pt x="2651036" y="3138487"/>
                  </a:lnTo>
                  <a:lnTo>
                    <a:pt x="2645283" y="3156851"/>
                  </a:lnTo>
                  <a:lnTo>
                    <a:pt x="2643835" y="3160090"/>
                  </a:lnTo>
                  <a:lnTo>
                    <a:pt x="2642031" y="3163328"/>
                  </a:lnTo>
                  <a:lnTo>
                    <a:pt x="2639872" y="3166922"/>
                  </a:lnTo>
                  <a:lnTo>
                    <a:pt x="2637713" y="3169805"/>
                  </a:lnTo>
                  <a:lnTo>
                    <a:pt x="2635554" y="3173044"/>
                  </a:lnTo>
                  <a:lnTo>
                    <a:pt x="2633040" y="3175927"/>
                  </a:lnTo>
                  <a:lnTo>
                    <a:pt x="2630512" y="3178810"/>
                  </a:lnTo>
                  <a:lnTo>
                    <a:pt x="2627642" y="3181324"/>
                  </a:lnTo>
                  <a:lnTo>
                    <a:pt x="2624759" y="3183851"/>
                  </a:lnTo>
                  <a:lnTo>
                    <a:pt x="2621521" y="3186010"/>
                  </a:lnTo>
                  <a:lnTo>
                    <a:pt x="2618638" y="3188169"/>
                  </a:lnTo>
                  <a:lnTo>
                    <a:pt x="2615399" y="3190328"/>
                  </a:lnTo>
                  <a:lnTo>
                    <a:pt x="2611793" y="3192132"/>
                  </a:lnTo>
                  <a:lnTo>
                    <a:pt x="2608554" y="3193567"/>
                  </a:lnTo>
                  <a:lnTo>
                    <a:pt x="2604960" y="3195370"/>
                  </a:lnTo>
                  <a:lnTo>
                    <a:pt x="2601353" y="3196450"/>
                  </a:lnTo>
                  <a:lnTo>
                    <a:pt x="2597759" y="3197529"/>
                  </a:lnTo>
                  <a:lnTo>
                    <a:pt x="2593797" y="3198609"/>
                  </a:lnTo>
                  <a:lnTo>
                    <a:pt x="2590203" y="3199320"/>
                  </a:lnTo>
                  <a:lnTo>
                    <a:pt x="2586240" y="3199688"/>
                  </a:lnTo>
                  <a:lnTo>
                    <a:pt x="2582633" y="3200044"/>
                  </a:lnTo>
                  <a:lnTo>
                    <a:pt x="2578671" y="3200044"/>
                  </a:lnTo>
                  <a:lnTo>
                    <a:pt x="73075" y="3200400"/>
                  </a:lnTo>
                  <a:lnTo>
                    <a:pt x="69113" y="3200400"/>
                  </a:lnTo>
                  <a:lnTo>
                    <a:pt x="65519" y="3200044"/>
                  </a:lnTo>
                  <a:lnTo>
                    <a:pt x="61556" y="3199688"/>
                  </a:lnTo>
                  <a:lnTo>
                    <a:pt x="43192" y="3193922"/>
                  </a:lnTo>
                  <a:lnTo>
                    <a:pt x="39954" y="3192487"/>
                  </a:lnTo>
                  <a:lnTo>
                    <a:pt x="36715" y="3190684"/>
                  </a:lnTo>
                  <a:lnTo>
                    <a:pt x="33121" y="3188525"/>
                  </a:lnTo>
                  <a:lnTo>
                    <a:pt x="30238" y="3186366"/>
                  </a:lnTo>
                  <a:lnTo>
                    <a:pt x="27000" y="3184207"/>
                  </a:lnTo>
                  <a:lnTo>
                    <a:pt x="24117" y="3181680"/>
                  </a:lnTo>
                  <a:lnTo>
                    <a:pt x="21234" y="3179165"/>
                  </a:lnTo>
                  <a:lnTo>
                    <a:pt x="18719" y="3176282"/>
                  </a:lnTo>
                  <a:lnTo>
                    <a:pt x="16192" y="3173399"/>
                  </a:lnTo>
                  <a:lnTo>
                    <a:pt x="14033" y="3170161"/>
                  </a:lnTo>
                  <a:lnTo>
                    <a:pt x="11874" y="3167291"/>
                  </a:lnTo>
                  <a:lnTo>
                    <a:pt x="9715" y="3164039"/>
                  </a:lnTo>
                  <a:lnTo>
                    <a:pt x="7912" y="3160445"/>
                  </a:lnTo>
                  <a:lnTo>
                    <a:pt x="6476" y="3157207"/>
                  </a:lnTo>
                  <a:lnTo>
                    <a:pt x="4673" y="3153600"/>
                  </a:lnTo>
                  <a:lnTo>
                    <a:pt x="355" y="3134880"/>
                  </a:lnTo>
                  <a:lnTo>
                    <a:pt x="0" y="3131286"/>
                  </a:lnTo>
                  <a:lnTo>
                    <a:pt x="0" y="3127324"/>
                  </a:lnTo>
                  <a:lnTo>
                    <a:pt x="0" y="73088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370579" y="1500024"/>
            <a:ext cx="21107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Formateurs</a:t>
            </a:r>
            <a:r>
              <a:rPr sz="15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PEMF</a:t>
            </a:r>
            <a:r>
              <a:rPr sz="15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associés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70579" y="203677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13657" y="2064856"/>
            <a:ext cx="132334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Sandra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ABRAVANEL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70579" y="2313992"/>
            <a:ext cx="2268221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 err="1">
                <a:solidFill>
                  <a:srgbClr val="7E8B8C"/>
                </a:solidFill>
                <a:latin typeface="Calibri"/>
                <a:cs typeface="Calibri"/>
              </a:rPr>
              <a:t>Conseillère</a:t>
            </a:r>
            <a:r>
              <a:rPr sz="11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 err="1">
                <a:solidFill>
                  <a:srgbClr val="7E8B8C"/>
                </a:solidFill>
                <a:latin typeface="Calibri"/>
                <a:cs typeface="Calibri"/>
              </a:rPr>
              <a:t>pédagogique</a:t>
            </a:r>
            <a:r>
              <a:rPr sz="11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lang="fr-FR" sz="1100" spc="-35" dirty="0">
                <a:solidFill>
                  <a:srgbClr val="7E8B8C"/>
                </a:solidFill>
                <a:latin typeface="Calibri"/>
                <a:cs typeface="Calibri"/>
              </a:rPr>
              <a:t>départementale 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Formation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28384" y="1364946"/>
            <a:ext cx="2664460" cy="3213100"/>
            <a:chOff x="6028384" y="1364946"/>
            <a:chExt cx="2664460" cy="3213100"/>
          </a:xfrm>
        </p:grpSpPr>
        <p:sp>
          <p:nvSpPr>
            <p:cNvPr id="24" name="object 24"/>
            <p:cNvSpPr/>
            <p:nvPr/>
          </p:nvSpPr>
          <p:spPr>
            <a:xfrm>
              <a:off x="6034684" y="1371246"/>
              <a:ext cx="2651760" cy="3200400"/>
            </a:xfrm>
            <a:custGeom>
              <a:avLst/>
              <a:gdLst/>
              <a:ahLst/>
              <a:cxnLst/>
              <a:rect l="l" t="t" r="r" b="b"/>
              <a:pathLst>
                <a:path w="2651759" h="3200400">
                  <a:moveTo>
                    <a:pt x="25822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131273"/>
                  </a:lnTo>
                  <a:lnTo>
                    <a:pt x="319" y="3134512"/>
                  </a:lnTo>
                  <a:lnTo>
                    <a:pt x="679" y="3138474"/>
                  </a:lnTo>
                  <a:lnTo>
                    <a:pt x="711" y="3138830"/>
                  </a:lnTo>
                  <a:lnTo>
                    <a:pt x="1363" y="3142081"/>
                  </a:lnTo>
                  <a:lnTo>
                    <a:pt x="1435" y="3142437"/>
                  </a:lnTo>
                  <a:lnTo>
                    <a:pt x="2414" y="3146031"/>
                  </a:lnTo>
                  <a:lnTo>
                    <a:pt x="4563" y="3153232"/>
                  </a:lnTo>
                  <a:lnTo>
                    <a:pt x="4673" y="3153600"/>
                  </a:lnTo>
                  <a:lnTo>
                    <a:pt x="6476" y="3157194"/>
                  </a:lnTo>
                  <a:lnTo>
                    <a:pt x="7912" y="3160433"/>
                  </a:lnTo>
                  <a:lnTo>
                    <a:pt x="9715" y="3164039"/>
                  </a:lnTo>
                  <a:lnTo>
                    <a:pt x="11874" y="3167278"/>
                  </a:lnTo>
                  <a:lnTo>
                    <a:pt x="14033" y="3170161"/>
                  </a:lnTo>
                  <a:lnTo>
                    <a:pt x="16192" y="3173399"/>
                  </a:lnTo>
                  <a:lnTo>
                    <a:pt x="21234" y="3179152"/>
                  </a:lnTo>
                  <a:lnTo>
                    <a:pt x="27000" y="3184194"/>
                  </a:lnTo>
                  <a:lnTo>
                    <a:pt x="30238" y="3186353"/>
                  </a:lnTo>
                  <a:lnTo>
                    <a:pt x="33121" y="3188512"/>
                  </a:lnTo>
                  <a:lnTo>
                    <a:pt x="36715" y="3190671"/>
                  </a:lnTo>
                  <a:lnTo>
                    <a:pt x="39954" y="3192475"/>
                  </a:lnTo>
                  <a:lnTo>
                    <a:pt x="43192" y="3193910"/>
                  </a:lnTo>
                  <a:lnTo>
                    <a:pt x="46799" y="3195713"/>
                  </a:lnTo>
                  <a:lnTo>
                    <a:pt x="54000" y="3197872"/>
                  </a:lnTo>
                  <a:lnTo>
                    <a:pt x="57950" y="3198952"/>
                  </a:lnTo>
                  <a:lnTo>
                    <a:pt x="61556" y="3199676"/>
                  </a:lnTo>
                  <a:lnTo>
                    <a:pt x="65519" y="3200031"/>
                  </a:lnTo>
                  <a:lnTo>
                    <a:pt x="69113" y="3200399"/>
                  </a:lnTo>
                  <a:lnTo>
                    <a:pt x="2582633" y="3200031"/>
                  </a:lnTo>
                  <a:lnTo>
                    <a:pt x="2608554" y="3193554"/>
                  </a:lnTo>
                  <a:lnTo>
                    <a:pt x="2611793" y="3192119"/>
                  </a:lnTo>
                  <a:lnTo>
                    <a:pt x="2615399" y="3190316"/>
                  </a:lnTo>
                  <a:lnTo>
                    <a:pt x="2618638" y="3188157"/>
                  </a:lnTo>
                  <a:lnTo>
                    <a:pt x="2621521" y="3185998"/>
                  </a:lnTo>
                  <a:lnTo>
                    <a:pt x="2624759" y="3183839"/>
                  </a:lnTo>
                  <a:lnTo>
                    <a:pt x="2630512" y="3178797"/>
                  </a:lnTo>
                  <a:lnTo>
                    <a:pt x="2635554" y="3173031"/>
                  </a:lnTo>
                  <a:lnTo>
                    <a:pt x="2637713" y="3169792"/>
                  </a:lnTo>
                  <a:lnTo>
                    <a:pt x="2639872" y="3166910"/>
                  </a:lnTo>
                  <a:lnTo>
                    <a:pt x="2642031" y="3163316"/>
                  </a:lnTo>
                  <a:lnTo>
                    <a:pt x="2643835" y="3160077"/>
                  </a:lnTo>
                  <a:lnTo>
                    <a:pt x="2645270" y="3156838"/>
                  </a:lnTo>
                  <a:lnTo>
                    <a:pt x="2647073" y="3153232"/>
                  </a:lnTo>
                  <a:lnTo>
                    <a:pt x="2651358" y="3134880"/>
                  </a:lnTo>
                  <a:lnTo>
                    <a:pt x="2651723" y="3131273"/>
                  </a:lnTo>
                  <a:lnTo>
                    <a:pt x="2651759" y="3126955"/>
                  </a:lnTo>
                  <a:lnTo>
                    <a:pt x="2651392" y="73075"/>
                  </a:lnTo>
                  <a:lnTo>
                    <a:pt x="2651391" y="69113"/>
                  </a:lnTo>
                  <a:lnTo>
                    <a:pt x="2651036" y="65519"/>
                  </a:lnTo>
                  <a:lnTo>
                    <a:pt x="2650680" y="61556"/>
                  </a:lnTo>
                  <a:lnTo>
                    <a:pt x="2649956" y="57950"/>
                  </a:lnTo>
                  <a:lnTo>
                    <a:pt x="2648877" y="54000"/>
                  </a:lnTo>
                  <a:lnTo>
                    <a:pt x="2646718" y="46799"/>
                  </a:lnTo>
                  <a:lnTo>
                    <a:pt x="2644914" y="43192"/>
                  </a:lnTo>
                  <a:lnTo>
                    <a:pt x="2643479" y="39954"/>
                  </a:lnTo>
                  <a:lnTo>
                    <a:pt x="2641676" y="36715"/>
                  </a:lnTo>
                  <a:lnTo>
                    <a:pt x="2639517" y="33121"/>
                  </a:lnTo>
                  <a:lnTo>
                    <a:pt x="2637358" y="30238"/>
                  </a:lnTo>
                  <a:lnTo>
                    <a:pt x="2635199" y="27000"/>
                  </a:lnTo>
                  <a:lnTo>
                    <a:pt x="2630157" y="21234"/>
                  </a:lnTo>
                  <a:lnTo>
                    <a:pt x="2624391" y="16192"/>
                  </a:lnTo>
                  <a:lnTo>
                    <a:pt x="2621153" y="14033"/>
                  </a:lnTo>
                  <a:lnTo>
                    <a:pt x="2618270" y="11874"/>
                  </a:lnTo>
                  <a:lnTo>
                    <a:pt x="2615031" y="9715"/>
                  </a:lnTo>
                  <a:lnTo>
                    <a:pt x="2611437" y="7912"/>
                  </a:lnTo>
                  <a:lnTo>
                    <a:pt x="2608199" y="6476"/>
                  </a:lnTo>
                  <a:lnTo>
                    <a:pt x="2604592" y="4673"/>
                  </a:lnTo>
                  <a:lnTo>
                    <a:pt x="2597391" y="2514"/>
                  </a:lnTo>
                  <a:lnTo>
                    <a:pt x="2593441" y="1435"/>
                  </a:lnTo>
                  <a:lnTo>
                    <a:pt x="2589834" y="711"/>
                  </a:lnTo>
                  <a:lnTo>
                    <a:pt x="25822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34684" y="1371246"/>
              <a:ext cx="2651760" cy="3200400"/>
            </a:xfrm>
            <a:custGeom>
              <a:avLst/>
              <a:gdLst/>
              <a:ahLst/>
              <a:cxnLst/>
              <a:rect l="l" t="t" r="r" b="b"/>
              <a:pathLst>
                <a:path w="2651759" h="320040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2578315" y="0"/>
                  </a:lnTo>
                  <a:lnTo>
                    <a:pt x="2582278" y="0"/>
                  </a:lnTo>
                  <a:lnTo>
                    <a:pt x="2585872" y="355"/>
                  </a:lnTo>
                  <a:lnTo>
                    <a:pt x="2608199" y="6476"/>
                  </a:lnTo>
                  <a:lnTo>
                    <a:pt x="2611437" y="7912"/>
                  </a:lnTo>
                  <a:lnTo>
                    <a:pt x="2615031" y="9715"/>
                  </a:lnTo>
                  <a:lnTo>
                    <a:pt x="2618270" y="11874"/>
                  </a:lnTo>
                  <a:lnTo>
                    <a:pt x="2621153" y="14033"/>
                  </a:lnTo>
                  <a:lnTo>
                    <a:pt x="2624391" y="16192"/>
                  </a:lnTo>
                  <a:lnTo>
                    <a:pt x="2627274" y="18719"/>
                  </a:lnTo>
                  <a:lnTo>
                    <a:pt x="2630157" y="21234"/>
                  </a:lnTo>
                  <a:lnTo>
                    <a:pt x="2632671" y="24117"/>
                  </a:lnTo>
                  <a:lnTo>
                    <a:pt x="2635199" y="27000"/>
                  </a:lnTo>
                  <a:lnTo>
                    <a:pt x="2637358" y="30238"/>
                  </a:lnTo>
                  <a:lnTo>
                    <a:pt x="2639517" y="33121"/>
                  </a:lnTo>
                  <a:lnTo>
                    <a:pt x="2641676" y="36715"/>
                  </a:lnTo>
                  <a:lnTo>
                    <a:pt x="2643479" y="39954"/>
                  </a:lnTo>
                  <a:lnTo>
                    <a:pt x="2644914" y="43192"/>
                  </a:lnTo>
                  <a:lnTo>
                    <a:pt x="2646718" y="46799"/>
                  </a:lnTo>
                  <a:lnTo>
                    <a:pt x="2651036" y="65519"/>
                  </a:lnTo>
                  <a:lnTo>
                    <a:pt x="2651391" y="69113"/>
                  </a:lnTo>
                  <a:lnTo>
                    <a:pt x="2651391" y="73075"/>
                  </a:lnTo>
                  <a:lnTo>
                    <a:pt x="2651759" y="3126955"/>
                  </a:lnTo>
                  <a:lnTo>
                    <a:pt x="2651759" y="3130918"/>
                  </a:lnTo>
                  <a:lnTo>
                    <a:pt x="2651391" y="3134512"/>
                  </a:lnTo>
                  <a:lnTo>
                    <a:pt x="2651036" y="3138474"/>
                  </a:lnTo>
                  <a:lnTo>
                    <a:pt x="2645270" y="3156838"/>
                  </a:lnTo>
                  <a:lnTo>
                    <a:pt x="2643835" y="3160077"/>
                  </a:lnTo>
                  <a:lnTo>
                    <a:pt x="2642031" y="3163316"/>
                  </a:lnTo>
                  <a:lnTo>
                    <a:pt x="2639872" y="3166910"/>
                  </a:lnTo>
                  <a:lnTo>
                    <a:pt x="2637713" y="3169792"/>
                  </a:lnTo>
                  <a:lnTo>
                    <a:pt x="2635554" y="3173031"/>
                  </a:lnTo>
                  <a:lnTo>
                    <a:pt x="2633040" y="3175914"/>
                  </a:lnTo>
                  <a:lnTo>
                    <a:pt x="2630512" y="3178797"/>
                  </a:lnTo>
                  <a:lnTo>
                    <a:pt x="2627629" y="3181311"/>
                  </a:lnTo>
                  <a:lnTo>
                    <a:pt x="2624759" y="3183839"/>
                  </a:lnTo>
                  <a:lnTo>
                    <a:pt x="2621521" y="3185998"/>
                  </a:lnTo>
                  <a:lnTo>
                    <a:pt x="2618638" y="3188157"/>
                  </a:lnTo>
                  <a:lnTo>
                    <a:pt x="2615399" y="3190316"/>
                  </a:lnTo>
                  <a:lnTo>
                    <a:pt x="2611793" y="3192119"/>
                  </a:lnTo>
                  <a:lnTo>
                    <a:pt x="2608554" y="3193554"/>
                  </a:lnTo>
                  <a:lnTo>
                    <a:pt x="2604960" y="3195358"/>
                  </a:lnTo>
                  <a:lnTo>
                    <a:pt x="2601353" y="3196437"/>
                  </a:lnTo>
                  <a:lnTo>
                    <a:pt x="2597759" y="3197517"/>
                  </a:lnTo>
                  <a:lnTo>
                    <a:pt x="2593797" y="3198596"/>
                  </a:lnTo>
                  <a:lnTo>
                    <a:pt x="2590190" y="3199320"/>
                  </a:lnTo>
                  <a:lnTo>
                    <a:pt x="2586240" y="3199676"/>
                  </a:lnTo>
                  <a:lnTo>
                    <a:pt x="2582633" y="3200031"/>
                  </a:lnTo>
                  <a:lnTo>
                    <a:pt x="2578671" y="3200031"/>
                  </a:lnTo>
                  <a:lnTo>
                    <a:pt x="73075" y="3200399"/>
                  </a:lnTo>
                  <a:lnTo>
                    <a:pt x="69113" y="3200399"/>
                  </a:lnTo>
                  <a:lnTo>
                    <a:pt x="65519" y="3200031"/>
                  </a:lnTo>
                  <a:lnTo>
                    <a:pt x="61556" y="3199676"/>
                  </a:lnTo>
                  <a:lnTo>
                    <a:pt x="43192" y="3193910"/>
                  </a:lnTo>
                  <a:lnTo>
                    <a:pt x="39954" y="3192475"/>
                  </a:lnTo>
                  <a:lnTo>
                    <a:pt x="36715" y="3190671"/>
                  </a:lnTo>
                  <a:lnTo>
                    <a:pt x="33121" y="3188512"/>
                  </a:lnTo>
                  <a:lnTo>
                    <a:pt x="30238" y="3186353"/>
                  </a:lnTo>
                  <a:lnTo>
                    <a:pt x="27000" y="3184194"/>
                  </a:lnTo>
                  <a:lnTo>
                    <a:pt x="24117" y="3181680"/>
                  </a:lnTo>
                  <a:lnTo>
                    <a:pt x="21234" y="3179152"/>
                  </a:lnTo>
                  <a:lnTo>
                    <a:pt x="18719" y="3176269"/>
                  </a:lnTo>
                  <a:lnTo>
                    <a:pt x="16192" y="3173399"/>
                  </a:lnTo>
                  <a:lnTo>
                    <a:pt x="14033" y="3170161"/>
                  </a:lnTo>
                  <a:lnTo>
                    <a:pt x="11874" y="3167278"/>
                  </a:lnTo>
                  <a:lnTo>
                    <a:pt x="9715" y="3164039"/>
                  </a:lnTo>
                  <a:lnTo>
                    <a:pt x="7912" y="3160433"/>
                  </a:lnTo>
                  <a:lnTo>
                    <a:pt x="6476" y="3157194"/>
                  </a:lnTo>
                  <a:lnTo>
                    <a:pt x="4673" y="3153600"/>
                  </a:lnTo>
                  <a:lnTo>
                    <a:pt x="3594" y="3149993"/>
                  </a:lnTo>
                  <a:lnTo>
                    <a:pt x="2514" y="3146399"/>
                  </a:lnTo>
                  <a:lnTo>
                    <a:pt x="1435" y="3142437"/>
                  </a:lnTo>
                  <a:lnTo>
                    <a:pt x="711" y="3138830"/>
                  </a:lnTo>
                  <a:lnTo>
                    <a:pt x="355" y="3134880"/>
                  </a:lnTo>
                  <a:lnTo>
                    <a:pt x="0" y="3131273"/>
                  </a:lnTo>
                  <a:lnTo>
                    <a:pt x="0" y="312731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159500" y="1385546"/>
            <a:ext cx="19996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Équipe</a:t>
            </a:r>
            <a:r>
              <a:rPr sz="15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de</a:t>
            </a:r>
            <a:r>
              <a:rPr sz="1500" b="1" spc="-3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la</a:t>
            </a:r>
            <a:r>
              <a:rPr sz="1500" b="1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mention</a:t>
            </a:r>
            <a:r>
              <a:rPr sz="1500" b="1" spc="-3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25" dirty="0">
                <a:solidFill>
                  <a:srgbClr val="E64B3B"/>
                </a:solidFill>
                <a:latin typeface="Calibri"/>
                <a:cs typeface="Calibri"/>
              </a:rPr>
              <a:t>1er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degré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159500" y="1740425"/>
            <a:ext cx="84455" cy="101854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02577" y="1765634"/>
            <a:ext cx="1463040" cy="1021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600"/>
              </a:lnSpc>
              <a:spcBef>
                <a:spcPts val="1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Agnès</a:t>
            </a:r>
            <a:r>
              <a:rPr sz="1300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MORCILLO Laurent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FALCETTE Georges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MADAR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Sandrine</a:t>
            </a:r>
            <a:r>
              <a:rPr sz="1300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DOMENECH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Bienvenue</a:t>
            </a:r>
            <a:r>
              <a:rPr spc="-55" dirty="0"/>
              <a:t> </a:t>
            </a:r>
            <a:r>
              <a:rPr dirty="0"/>
              <a:t>à</a:t>
            </a:r>
            <a:r>
              <a:rPr spc="-55" dirty="0"/>
              <a:t> </a:t>
            </a:r>
            <a:r>
              <a:rPr spc="-10" dirty="0"/>
              <a:t>l’INSPÉ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917183"/>
            <a:ext cx="39033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Personnels</a:t>
            </a:r>
            <a:r>
              <a:rPr sz="16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assurant</a:t>
            </a:r>
            <a:r>
              <a:rPr sz="16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6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fonctionnement</a:t>
            </a:r>
            <a:r>
              <a:rPr sz="16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6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2B3D4F"/>
                </a:solidFill>
                <a:latin typeface="Calibri"/>
                <a:cs typeface="Calibri"/>
              </a:rPr>
              <a:t>site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1616" y="1456386"/>
            <a:ext cx="744220" cy="744220"/>
            <a:chOff x="541616" y="1456386"/>
            <a:chExt cx="744220" cy="744220"/>
          </a:xfrm>
        </p:grpSpPr>
        <p:sp>
          <p:nvSpPr>
            <p:cNvPr id="10" name="object 10"/>
            <p:cNvSpPr/>
            <p:nvPr/>
          </p:nvSpPr>
          <p:spPr>
            <a:xfrm>
              <a:off x="547916" y="1462686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19">
                  <a:moveTo>
                    <a:pt x="365759" y="0"/>
                  </a:moveTo>
                  <a:lnTo>
                    <a:pt x="310324" y="4317"/>
                  </a:lnTo>
                  <a:lnTo>
                    <a:pt x="256324" y="16916"/>
                  </a:lnTo>
                  <a:lnTo>
                    <a:pt x="204838" y="37439"/>
                  </a:lnTo>
                  <a:lnTo>
                    <a:pt x="156959" y="65519"/>
                  </a:lnTo>
                  <a:lnTo>
                    <a:pt x="113766" y="100799"/>
                  </a:lnTo>
                  <a:lnTo>
                    <a:pt x="76682" y="142201"/>
                  </a:lnTo>
                  <a:lnTo>
                    <a:pt x="46088" y="188277"/>
                  </a:lnTo>
                  <a:lnTo>
                    <a:pt x="23037" y="238671"/>
                  </a:lnTo>
                  <a:lnTo>
                    <a:pt x="7924" y="292315"/>
                  </a:lnTo>
                  <a:lnTo>
                    <a:pt x="806" y="346316"/>
                  </a:lnTo>
                  <a:lnTo>
                    <a:pt x="375" y="365391"/>
                  </a:lnTo>
                  <a:lnTo>
                    <a:pt x="368" y="365760"/>
                  </a:lnTo>
                  <a:lnTo>
                    <a:pt x="0" y="365760"/>
                  </a:lnTo>
                  <a:lnTo>
                    <a:pt x="368" y="384111"/>
                  </a:lnTo>
                  <a:lnTo>
                    <a:pt x="1803" y="402831"/>
                  </a:lnTo>
                  <a:lnTo>
                    <a:pt x="11887" y="457555"/>
                  </a:lnTo>
                  <a:lnTo>
                    <a:pt x="29883" y="510120"/>
                  </a:lnTo>
                  <a:lnTo>
                    <a:pt x="55448" y="559079"/>
                  </a:lnTo>
                  <a:lnTo>
                    <a:pt x="88569" y="604075"/>
                  </a:lnTo>
                  <a:lnTo>
                    <a:pt x="127800" y="643318"/>
                  </a:lnTo>
                  <a:lnTo>
                    <a:pt x="172440" y="676071"/>
                  </a:lnTo>
                  <a:lnTo>
                    <a:pt x="221767" y="701636"/>
                  </a:lnTo>
                  <a:lnTo>
                    <a:pt x="274319" y="719632"/>
                  </a:lnTo>
                  <a:lnTo>
                    <a:pt x="328688" y="729360"/>
                  </a:lnTo>
                  <a:lnTo>
                    <a:pt x="365759" y="731151"/>
                  </a:lnTo>
                  <a:lnTo>
                    <a:pt x="384848" y="730796"/>
                  </a:lnTo>
                  <a:lnTo>
                    <a:pt x="422998" y="726478"/>
                  </a:lnTo>
                  <a:lnTo>
                    <a:pt x="460438" y="718553"/>
                  </a:lnTo>
                  <a:lnTo>
                    <a:pt x="496798" y="706678"/>
                  </a:lnTo>
                  <a:lnTo>
                    <a:pt x="531723" y="691197"/>
                  </a:lnTo>
                  <a:lnTo>
                    <a:pt x="564845" y="672109"/>
                  </a:lnTo>
                  <a:lnTo>
                    <a:pt x="595807" y="649439"/>
                  </a:lnTo>
                  <a:lnTo>
                    <a:pt x="624243" y="623874"/>
                  </a:lnTo>
                  <a:lnTo>
                    <a:pt x="649808" y="595439"/>
                  </a:lnTo>
                  <a:lnTo>
                    <a:pt x="672122" y="564476"/>
                  </a:lnTo>
                  <a:lnTo>
                    <a:pt x="691210" y="531355"/>
                  </a:lnTo>
                  <a:lnTo>
                    <a:pt x="707047" y="496430"/>
                  </a:lnTo>
                  <a:lnTo>
                    <a:pt x="718566" y="460070"/>
                  </a:lnTo>
                  <a:lnTo>
                    <a:pt x="726846" y="422630"/>
                  </a:lnTo>
                  <a:lnTo>
                    <a:pt x="730808" y="384479"/>
                  </a:lnTo>
                  <a:lnTo>
                    <a:pt x="731164" y="365391"/>
                  </a:lnTo>
                  <a:lnTo>
                    <a:pt x="730828" y="347395"/>
                  </a:lnTo>
                  <a:lnTo>
                    <a:pt x="726478" y="308152"/>
                  </a:lnTo>
                  <a:lnTo>
                    <a:pt x="718566" y="270713"/>
                  </a:lnTo>
                  <a:lnTo>
                    <a:pt x="706678" y="234353"/>
                  </a:lnTo>
                  <a:lnTo>
                    <a:pt x="691210" y="199440"/>
                  </a:lnTo>
                  <a:lnTo>
                    <a:pt x="672122" y="166319"/>
                  </a:lnTo>
                  <a:lnTo>
                    <a:pt x="649439" y="135356"/>
                  </a:lnTo>
                  <a:lnTo>
                    <a:pt x="623887" y="106921"/>
                  </a:lnTo>
                  <a:lnTo>
                    <a:pt x="595439" y="81356"/>
                  </a:lnTo>
                  <a:lnTo>
                    <a:pt x="548284" y="48958"/>
                  </a:lnTo>
                  <a:lnTo>
                    <a:pt x="496798" y="24117"/>
                  </a:lnTo>
                  <a:lnTo>
                    <a:pt x="460438" y="12598"/>
                  </a:lnTo>
                  <a:lnTo>
                    <a:pt x="422998" y="4317"/>
                  </a:lnTo>
                  <a:lnTo>
                    <a:pt x="384848" y="355"/>
                  </a:lnTo>
                  <a:lnTo>
                    <a:pt x="365759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7916" y="1462686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19">
                  <a:moveTo>
                    <a:pt x="368" y="365760"/>
                  </a:moveTo>
                  <a:lnTo>
                    <a:pt x="723" y="347395"/>
                  </a:lnTo>
                  <a:lnTo>
                    <a:pt x="2159" y="328675"/>
                  </a:lnTo>
                  <a:lnTo>
                    <a:pt x="11887" y="274319"/>
                  </a:lnTo>
                  <a:lnTo>
                    <a:pt x="29883" y="221754"/>
                  </a:lnTo>
                  <a:lnTo>
                    <a:pt x="55448" y="172440"/>
                  </a:lnTo>
                  <a:lnTo>
                    <a:pt x="88201" y="127800"/>
                  </a:lnTo>
                  <a:lnTo>
                    <a:pt x="127444" y="88557"/>
                  </a:lnTo>
                  <a:lnTo>
                    <a:pt x="172440" y="55435"/>
                  </a:lnTo>
                  <a:lnTo>
                    <a:pt x="221399" y="29870"/>
                  </a:lnTo>
                  <a:lnTo>
                    <a:pt x="273964" y="11874"/>
                  </a:lnTo>
                  <a:lnTo>
                    <a:pt x="328688" y="1790"/>
                  </a:lnTo>
                  <a:lnTo>
                    <a:pt x="365759" y="0"/>
                  </a:lnTo>
                  <a:lnTo>
                    <a:pt x="403923" y="2158"/>
                  </a:lnTo>
                  <a:lnTo>
                    <a:pt x="441718" y="7912"/>
                  </a:lnTo>
                  <a:lnTo>
                    <a:pt x="496798" y="24117"/>
                  </a:lnTo>
                  <a:lnTo>
                    <a:pt x="531723" y="39954"/>
                  </a:lnTo>
                  <a:lnTo>
                    <a:pt x="564845" y="59029"/>
                  </a:lnTo>
                  <a:lnTo>
                    <a:pt x="610209" y="93954"/>
                  </a:lnTo>
                  <a:lnTo>
                    <a:pt x="637209" y="120954"/>
                  </a:lnTo>
                  <a:lnTo>
                    <a:pt x="661327" y="150469"/>
                  </a:lnTo>
                  <a:lnTo>
                    <a:pt x="682205" y="182511"/>
                  </a:lnTo>
                  <a:lnTo>
                    <a:pt x="699477" y="216712"/>
                  </a:lnTo>
                  <a:lnTo>
                    <a:pt x="713168" y="252361"/>
                  </a:lnTo>
                  <a:lnTo>
                    <a:pt x="723239" y="289432"/>
                  </a:lnTo>
                  <a:lnTo>
                    <a:pt x="729005" y="327240"/>
                  </a:lnTo>
                  <a:lnTo>
                    <a:pt x="731164" y="365391"/>
                  </a:lnTo>
                  <a:lnTo>
                    <a:pt x="729005" y="403555"/>
                  </a:lnTo>
                  <a:lnTo>
                    <a:pt x="723239" y="441350"/>
                  </a:lnTo>
                  <a:lnTo>
                    <a:pt x="713168" y="478434"/>
                  </a:lnTo>
                  <a:lnTo>
                    <a:pt x="699477" y="514070"/>
                  </a:lnTo>
                  <a:lnTo>
                    <a:pt x="682205" y="548271"/>
                  </a:lnTo>
                  <a:lnTo>
                    <a:pt x="661327" y="580313"/>
                  </a:lnTo>
                  <a:lnTo>
                    <a:pt x="637209" y="609841"/>
                  </a:lnTo>
                  <a:lnTo>
                    <a:pt x="610209" y="637197"/>
                  </a:lnTo>
                  <a:lnTo>
                    <a:pt x="580682" y="661314"/>
                  </a:lnTo>
                  <a:lnTo>
                    <a:pt x="548640" y="682193"/>
                  </a:lnTo>
                  <a:lnTo>
                    <a:pt x="514438" y="699477"/>
                  </a:lnTo>
                  <a:lnTo>
                    <a:pt x="478802" y="713155"/>
                  </a:lnTo>
                  <a:lnTo>
                    <a:pt x="441718" y="723239"/>
                  </a:lnTo>
                  <a:lnTo>
                    <a:pt x="403923" y="728992"/>
                  </a:lnTo>
                  <a:lnTo>
                    <a:pt x="365759" y="731151"/>
                  </a:lnTo>
                  <a:lnTo>
                    <a:pt x="310324" y="726833"/>
                  </a:lnTo>
                  <a:lnTo>
                    <a:pt x="256324" y="714590"/>
                  </a:lnTo>
                  <a:lnTo>
                    <a:pt x="204838" y="694080"/>
                  </a:lnTo>
                  <a:lnTo>
                    <a:pt x="156959" y="665632"/>
                  </a:lnTo>
                  <a:lnTo>
                    <a:pt x="113766" y="630720"/>
                  </a:lnTo>
                  <a:lnTo>
                    <a:pt x="76682" y="589673"/>
                  </a:lnTo>
                  <a:lnTo>
                    <a:pt x="46088" y="543229"/>
                  </a:lnTo>
                  <a:lnTo>
                    <a:pt x="23037" y="492836"/>
                  </a:lnTo>
                  <a:lnTo>
                    <a:pt x="7569" y="439191"/>
                  </a:lnTo>
                  <a:lnTo>
                    <a:pt x="368" y="384111"/>
                  </a:lnTo>
                  <a:lnTo>
                    <a:pt x="0" y="365760"/>
                  </a:lnTo>
                  <a:lnTo>
                    <a:pt x="368" y="365760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30414" y="1648335"/>
            <a:ext cx="1670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41780" y="1572376"/>
            <a:ext cx="63703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2B3D4F"/>
                </a:solidFill>
                <a:latin typeface="Calibri"/>
                <a:cs typeface="Calibri"/>
              </a:rPr>
              <a:t>SAVU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Service</a:t>
            </a:r>
            <a:r>
              <a:rPr sz="14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Administratif</a:t>
            </a:r>
            <a:r>
              <a:rPr sz="1400" spc="-4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et</a:t>
            </a:r>
            <a:r>
              <a:rPr sz="1400" spc="-4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4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Vie</a:t>
            </a:r>
            <a:r>
              <a:rPr sz="14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Universitaire</a:t>
            </a:r>
            <a:r>
              <a:rPr sz="14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:</a:t>
            </a:r>
            <a:r>
              <a:rPr sz="1400" spc="-4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7E8B8C"/>
                </a:solidFill>
                <a:latin typeface="Calibri"/>
                <a:cs typeface="Calibri"/>
              </a:rPr>
              <a:t>administratif,</a:t>
            </a:r>
            <a:r>
              <a:rPr sz="1400" spc="-4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accueil,</a:t>
            </a:r>
            <a:r>
              <a:rPr sz="1400" spc="-4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accès</a:t>
            </a:r>
            <a:r>
              <a:rPr sz="14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salles,</a:t>
            </a:r>
            <a:r>
              <a:rPr sz="1400" spc="-4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matériel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1616" y="2507946"/>
            <a:ext cx="744220" cy="744220"/>
            <a:chOff x="541616" y="2507946"/>
            <a:chExt cx="744220" cy="744220"/>
          </a:xfrm>
        </p:grpSpPr>
        <p:sp>
          <p:nvSpPr>
            <p:cNvPr id="15" name="object 15"/>
            <p:cNvSpPr/>
            <p:nvPr/>
          </p:nvSpPr>
          <p:spPr>
            <a:xfrm>
              <a:off x="547916" y="2514246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19">
                  <a:moveTo>
                    <a:pt x="365759" y="0"/>
                  </a:moveTo>
                  <a:lnTo>
                    <a:pt x="310324" y="4318"/>
                  </a:lnTo>
                  <a:lnTo>
                    <a:pt x="256324" y="16916"/>
                  </a:lnTo>
                  <a:lnTo>
                    <a:pt x="204838" y="37439"/>
                  </a:lnTo>
                  <a:lnTo>
                    <a:pt x="156959" y="65519"/>
                  </a:lnTo>
                  <a:lnTo>
                    <a:pt x="113766" y="100799"/>
                  </a:lnTo>
                  <a:lnTo>
                    <a:pt x="76682" y="142201"/>
                  </a:lnTo>
                  <a:lnTo>
                    <a:pt x="46088" y="188277"/>
                  </a:lnTo>
                  <a:lnTo>
                    <a:pt x="23037" y="238671"/>
                  </a:lnTo>
                  <a:lnTo>
                    <a:pt x="7924" y="292315"/>
                  </a:lnTo>
                  <a:lnTo>
                    <a:pt x="806" y="346316"/>
                  </a:lnTo>
                  <a:lnTo>
                    <a:pt x="368" y="365760"/>
                  </a:lnTo>
                  <a:lnTo>
                    <a:pt x="0" y="365760"/>
                  </a:lnTo>
                  <a:lnTo>
                    <a:pt x="4317" y="421195"/>
                  </a:lnTo>
                  <a:lnTo>
                    <a:pt x="16929" y="475195"/>
                  </a:lnTo>
                  <a:lnTo>
                    <a:pt x="37439" y="526681"/>
                  </a:lnTo>
                  <a:lnTo>
                    <a:pt x="65519" y="574560"/>
                  </a:lnTo>
                  <a:lnTo>
                    <a:pt x="100799" y="617753"/>
                  </a:lnTo>
                  <a:lnTo>
                    <a:pt x="142201" y="654837"/>
                  </a:lnTo>
                  <a:lnTo>
                    <a:pt x="188290" y="685431"/>
                  </a:lnTo>
                  <a:lnTo>
                    <a:pt x="238683" y="708469"/>
                  </a:lnTo>
                  <a:lnTo>
                    <a:pt x="292328" y="723595"/>
                  </a:lnTo>
                  <a:lnTo>
                    <a:pt x="347408" y="730796"/>
                  </a:lnTo>
                  <a:lnTo>
                    <a:pt x="365759" y="731151"/>
                  </a:lnTo>
                  <a:lnTo>
                    <a:pt x="384848" y="730796"/>
                  </a:lnTo>
                  <a:lnTo>
                    <a:pt x="422998" y="726478"/>
                  </a:lnTo>
                  <a:lnTo>
                    <a:pt x="460438" y="718553"/>
                  </a:lnTo>
                  <a:lnTo>
                    <a:pt x="496798" y="706678"/>
                  </a:lnTo>
                  <a:lnTo>
                    <a:pt x="531723" y="691197"/>
                  </a:lnTo>
                  <a:lnTo>
                    <a:pt x="564845" y="672109"/>
                  </a:lnTo>
                  <a:lnTo>
                    <a:pt x="595807" y="649439"/>
                  </a:lnTo>
                  <a:lnTo>
                    <a:pt x="624243" y="623874"/>
                  </a:lnTo>
                  <a:lnTo>
                    <a:pt x="649808" y="595439"/>
                  </a:lnTo>
                  <a:lnTo>
                    <a:pt x="672122" y="564476"/>
                  </a:lnTo>
                  <a:lnTo>
                    <a:pt x="691210" y="531355"/>
                  </a:lnTo>
                  <a:lnTo>
                    <a:pt x="707047" y="496430"/>
                  </a:lnTo>
                  <a:lnTo>
                    <a:pt x="718566" y="460070"/>
                  </a:lnTo>
                  <a:lnTo>
                    <a:pt x="726846" y="422630"/>
                  </a:lnTo>
                  <a:lnTo>
                    <a:pt x="730808" y="384479"/>
                  </a:lnTo>
                  <a:lnTo>
                    <a:pt x="731164" y="365391"/>
                  </a:lnTo>
                  <a:lnTo>
                    <a:pt x="730828" y="347395"/>
                  </a:lnTo>
                  <a:lnTo>
                    <a:pt x="726478" y="308152"/>
                  </a:lnTo>
                  <a:lnTo>
                    <a:pt x="718566" y="270713"/>
                  </a:lnTo>
                  <a:lnTo>
                    <a:pt x="706678" y="234353"/>
                  </a:lnTo>
                  <a:lnTo>
                    <a:pt x="691210" y="199440"/>
                  </a:lnTo>
                  <a:lnTo>
                    <a:pt x="672122" y="166319"/>
                  </a:lnTo>
                  <a:lnTo>
                    <a:pt x="649439" y="135356"/>
                  </a:lnTo>
                  <a:lnTo>
                    <a:pt x="623887" y="106921"/>
                  </a:lnTo>
                  <a:lnTo>
                    <a:pt x="595439" y="81356"/>
                  </a:lnTo>
                  <a:lnTo>
                    <a:pt x="548284" y="48958"/>
                  </a:lnTo>
                  <a:lnTo>
                    <a:pt x="496798" y="24117"/>
                  </a:lnTo>
                  <a:lnTo>
                    <a:pt x="460438" y="12598"/>
                  </a:lnTo>
                  <a:lnTo>
                    <a:pt x="422998" y="4318"/>
                  </a:lnTo>
                  <a:lnTo>
                    <a:pt x="384848" y="355"/>
                  </a:lnTo>
                  <a:lnTo>
                    <a:pt x="365759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916" y="2514246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19">
                  <a:moveTo>
                    <a:pt x="368" y="365760"/>
                  </a:moveTo>
                  <a:lnTo>
                    <a:pt x="723" y="347395"/>
                  </a:lnTo>
                  <a:lnTo>
                    <a:pt x="2159" y="328675"/>
                  </a:lnTo>
                  <a:lnTo>
                    <a:pt x="11887" y="274319"/>
                  </a:lnTo>
                  <a:lnTo>
                    <a:pt x="29883" y="221754"/>
                  </a:lnTo>
                  <a:lnTo>
                    <a:pt x="55448" y="172440"/>
                  </a:lnTo>
                  <a:lnTo>
                    <a:pt x="88201" y="127800"/>
                  </a:lnTo>
                  <a:lnTo>
                    <a:pt x="127444" y="88557"/>
                  </a:lnTo>
                  <a:lnTo>
                    <a:pt x="172440" y="55435"/>
                  </a:lnTo>
                  <a:lnTo>
                    <a:pt x="221399" y="29870"/>
                  </a:lnTo>
                  <a:lnTo>
                    <a:pt x="273964" y="11874"/>
                  </a:lnTo>
                  <a:lnTo>
                    <a:pt x="328688" y="1790"/>
                  </a:lnTo>
                  <a:lnTo>
                    <a:pt x="365759" y="0"/>
                  </a:lnTo>
                  <a:lnTo>
                    <a:pt x="403923" y="2158"/>
                  </a:lnTo>
                  <a:lnTo>
                    <a:pt x="441718" y="7912"/>
                  </a:lnTo>
                  <a:lnTo>
                    <a:pt x="496798" y="24117"/>
                  </a:lnTo>
                  <a:lnTo>
                    <a:pt x="531723" y="39954"/>
                  </a:lnTo>
                  <a:lnTo>
                    <a:pt x="564845" y="59029"/>
                  </a:lnTo>
                  <a:lnTo>
                    <a:pt x="610209" y="93954"/>
                  </a:lnTo>
                  <a:lnTo>
                    <a:pt x="637209" y="120954"/>
                  </a:lnTo>
                  <a:lnTo>
                    <a:pt x="661327" y="150469"/>
                  </a:lnTo>
                  <a:lnTo>
                    <a:pt x="682205" y="182511"/>
                  </a:lnTo>
                  <a:lnTo>
                    <a:pt x="699477" y="216712"/>
                  </a:lnTo>
                  <a:lnTo>
                    <a:pt x="713168" y="252361"/>
                  </a:lnTo>
                  <a:lnTo>
                    <a:pt x="723239" y="289432"/>
                  </a:lnTo>
                  <a:lnTo>
                    <a:pt x="729005" y="327240"/>
                  </a:lnTo>
                  <a:lnTo>
                    <a:pt x="731164" y="365391"/>
                  </a:lnTo>
                  <a:lnTo>
                    <a:pt x="729005" y="403555"/>
                  </a:lnTo>
                  <a:lnTo>
                    <a:pt x="723239" y="441350"/>
                  </a:lnTo>
                  <a:lnTo>
                    <a:pt x="713168" y="478434"/>
                  </a:lnTo>
                  <a:lnTo>
                    <a:pt x="699477" y="514070"/>
                  </a:lnTo>
                  <a:lnTo>
                    <a:pt x="682205" y="548271"/>
                  </a:lnTo>
                  <a:lnTo>
                    <a:pt x="661327" y="580313"/>
                  </a:lnTo>
                  <a:lnTo>
                    <a:pt x="637209" y="609841"/>
                  </a:lnTo>
                  <a:lnTo>
                    <a:pt x="610209" y="637197"/>
                  </a:lnTo>
                  <a:lnTo>
                    <a:pt x="580682" y="661314"/>
                  </a:lnTo>
                  <a:lnTo>
                    <a:pt x="548640" y="682193"/>
                  </a:lnTo>
                  <a:lnTo>
                    <a:pt x="514438" y="699477"/>
                  </a:lnTo>
                  <a:lnTo>
                    <a:pt x="478802" y="713155"/>
                  </a:lnTo>
                  <a:lnTo>
                    <a:pt x="441718" y="723239"/>
                  </a:lnTo>
                  <a:lnTo>
                    <a:pt x="403923" y="728992"/>
                  </a:lnTo>
                  <a:lnTo>
                    <a:pt x="365759" y="731151"/>
                  </a:lnTo>
                  <a:lnTo>
                    <a:pt x="310324" y="726833"/>
                  </a:lnTo>
                  <a:lnTo>
                    <a:pt x="256324" y="714590"/>
                  </a:lnTo>
                  <a:lnTo>
                    <a:pt x="204838" y="694080"/>
                  </a:lnTo>
                  <a:lnTo>
                    <a:pt x="156959" y="665632"/>
                  </a:lnTo>
                  <a:lnTo>
                    <a:pt x="113766" y="630720"/>
                  </a:lnTo>
                  <a:lnTo>
                    <a:pt x="76682" y="589673"/>
                  </a:lnTo>
                  <a:lnTo>
                    <a:pt x="46088" y="543229"/>
                  </a:lnTo>
                  <a:lnTo>
                    <a:pt x="23037" y="492836"/>
                  </a:lnTo>
                  <a:lnTo>
                    <a:pt x="7569" y="439191"/>
                  </a:lnTo>
                  <a:lnTo>
                    <a:pt x="368" y="384111"/>
                  </a:lnTo>
                  <a:lnTo>
                    <a:pt x="0" y="365760"/>
                  </a:lnTo>
                  <a:lnTo>
                    <a:pt x="368" y="365760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30414" y="2699895"/>
            <a:ext cx="1670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41780" y="2623936"/>
            <a:ext cx="20497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2B3D4F"/>
                </a:solidFill>
                <a:latin typeface="Calibri"/>
                <a:cs typeface="Calibri"/>
              </a:rPr>
              <a:t>Restauration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Équipe</a:t>
            </a:r>
            <a:r>
              <a:rPr sz="14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du</a:t>
            </a:r>
            <a:r>
              <a:rPr sz="14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7E8B8C"/>
                </a:solidFill>
                <a:latin typeface="Calibri"/>
                <a:cs typeface="Calibri"/>
              </a:rPr>
              <a:t>restaurant</a:t>
            </a:r>
            <a:r>
              <a:rPr sz="14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du</a:t>
            </a:r>
            <a:r>
              <a:rPr sz="1400" spc="-20" dirty="0">
                <a:solidFill>
                  <a:srgbClr val="7E8B8C"/>
                </a:solidFill>
                <a:latin typeface="Calibri"/>
                <a:cs typeface="Calibri"/>
              </a:rPr>
              <a:t> site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41616" y="3559506"/>
            <a:ext cx="744220" cy="744220"/>
            <a:chOff x="541616" y="3559506"/>
            <a:chExt cx="744220" cy="744220"/>
          </a:xfrm>
        </p:grpSpPr>
        <p:sp>
          <p:nvSpPr>
            <p:cNvPr id="20" name="object 20"/>
            <p:cNvSpPr/>
            <p:nvPr/>
          </p:nvSpPr>
          <p:spPr>
            <a:xfrm>
              <a:off x="547916" y="3565806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20">
                  <a:moveTo>
                    <a:pt x="365759" y="0"/>
                  </a:moveTo>
                  <a:lnTo>
                    <a:pt x="310324" y="4318"/>
                  </a:lnTo>
                  <a:lnTo>
                    <a:pt x="256324" y="16916"/>
                  </a:lnTo>
                  <a:lnTo>
                    <a:pt x="204838" y="37439"/>
                  </a:lnTo>
                  <a:lnTo>
                    <a:pt x="156959" y="65519"/>
                  </a:lnTo>
                  <a:lnTo>
                    <a:pt x="113766" y="100799"/>
                  </a:lnTo>
                  <a:lnTo>
                    <a:pt x="76682" y="142201"/>
                  </a:lnTo>
                  <a:lnTo>
                    <a:pt x="46088" y="188277"/>
                  </a:lnTo>
                  <a:lnTo>
                    <a:pt x="23037" y="238671"/>
                  </a:lnTo>
                  <a:lnTo>
                    <a:pt x="7924" y="292315"/>
                  </a:lnTo>
                  <a:lnTo>
                    <a:pt x="806" y="346316"/>
                  </a:lnTo>
                  <a:lnTo>
                    <a:pt x="368" y="365760"/>
                  </a:lnTo>
                  <a:lnTo>
                    <a:pt x="0" y="365760"/>
                  </a:lnTo>
                  <a:lnTo>
                    <a:pt x="4317" y="421195"/>
                  </a:lnTo>
                  <a:lnTo>
                    <a:pt x="16929" y="475195"/>
                  </a:lnTo>
                  <a:lnTo>
                    <a:pt x="37439" y="526681"/>
                  </a:lnTo>
                  <a:lnTo>
                    <a:pt x="65519" y="574560"/>
                  </a:lnTo>
                  <a:lnTo>
                    <a:pt x="100799" y="617753"/>
                  </a:lnTo>
                  <a:lnTo>
                    <a:pt x="142201" y="654837"/>
                  </a:lnTo>
                  <a:lnTo>
                    <a:pt x="188290" y="685431"/>
                  </a:lnTo>
                  <a:lnTo>
                    <a:pt x="238683" y="708469"/>
                  </a:lnTo>
                  <a:lnTo>
                    <a:pt x="292328" y="723595"/>
                  </a:lnTo>
                  <a:lnTo>
                    <a:pt x="347408" y="730796"/>
                  </a:lnTo>
                  <a:lnTo>
                    <a:pt x="365759" y="731151"/>
                  </a:lnTo>
                  <a:lnTo>
                    <a:pt x="384848" y="730796"/>
                  </a:lnTo>
                  <a:lnTo>
                    <a:pt x="422998" y="726478"/>
                  </a:lnTo>
                  <a:lnTo>
                    <a:pt x="460438" y="718553"/>
                  </a:lnTo>
                  <a:lnTo>
                    <a:pt x="496798" y="706678"/>
                  </a:lnTo>
                  <a:lnTo>
                    <a:pt x="531723" y="691197"/>
                  </a:lnTo>
                  <a:lnTo>
                    <a:pt x="564845" y="672109"/>
                  </a:lnTo>
                  <a:lnTo>
                    <a:pt x="595807" y="649439"/>
                  </a:lnTo>
                  <a:lnTo>
                    <a:pt x="624243" y="623874"/>
                  </a:lnTo>
                  <a:lnTo>
                    <a:pt x="649808" y="595439"/>
                  </a:lnTo>
                  <a:lnTo>
                    <a:pt x="672122" y="564476"/>
                  </a:lnTo>
                  <a:lnTo>
                    <a:pt x="691210" y="531355"/>
                  </a:lnTo>
                  <a:lnTo>
                    <a:pt x="707047" y="496430"/>
                  </a:lnTo>
                  <a:lnTo>
                    <a:pt x="718566" y="460070"/>
                  </a:lnTo>
                  <a:lnTo>
                    <a:pt x="726846" y="422630"/>
                  </a:lnTo>
                  <a:lnTo>
                    <a:pt x="730808" y="384479"/>
                  </a:lnTo>
                  <a:lnTo>
                    <a:pt x="731164" y="365391"/>
                  </a:lnTo>
                  <a:lnTo>
                    <a:pt x="730828" y="347395"/>
                  </a:lnTo>
                  <a:lnTo>
                    <a:pt x="726478" y="308152"/>
                  </a:lnTo>
                  <a:lnTo>
                    <a:pt x="718566" y="270713"/>
                  </a:lnTo>
                  <a:lnTo>
                    <a:pt x="706678" y="234353"/>
                  </a:lnTo>
                  <a:lnTo>
                    <a:pt x="691210" y="199440"/>
                  </a:lnTo>
                  <a:lnTo>
                    <a:pt x="672122" y="166319"/>
                  </a:lnTo>
                  <a:lnTo>
                    <a:pt x="649439" y="135356"/>
                  </a:lnTo>
                  <a:lnTo>
                    <a:pt x="623887" y="106921"/>
                  </a:lnTo>
                  <a:lnTo>
                    <a:pt x="595439" y="81356"/>
                  </a:lnTo>
                  <a:lnTo>
                    <a:pt x="548284" y="48958"/>
                  </a:lnTo>
                  <a:lnTo>
                    <a:pt x="496798" y="24117"/>
                  </a:lnTo>
                  <a:lnTo>
                    <a:pt x="460438" y="12598"/>
                  </a:lnTo>
                  <a:lnTo>
                    <a:pt x="422998" y="4318"/>
                  </a:lnTo>
                  <a:lnTo>
                    <a:pt x="384848" y="355"/>
                  </a:lnTo>
                  <a:lnTo>
                    <a:pt x="365759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7916" y="3565806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19" h="731520">
                  <a:moveTo>
                    <a:pt x="368" y="365760"/>
                  </a:moveTo>
                  <a:lnTo>
                    <a:pt x="723" y="347395"/>
                  </a:lnTo>
                  <a:lnTo>
                    <a:pt x="2159" y="328676"/>
                  </a:lnTo>
                  <a:lnTo>
                    <a:pt x="11887" y="274320"/>
                  </a:lnTo>
                  <a:lnTo>
                    <a:pt x="29883" y="221754"/>
                  </a:lnTo>
                  <a:lnTo>
                    <a:pt x="55448" y="172440"/>
                  </a:lnTo>
                  <a:lnTo>
                    <a:pt x="88201" y="127800"/>
                  </a:lnTo>
                  <a:lnTo>
                    <a:pt x="127444" y="88557"/>
                  </a:lnTo>
                  <a:lnTo>
                    <a:pt x="172440" y="55435"/>
                  </a:lnTo>
                  <a:lnTo>
                    <a:pt x="221399" y="29870"/>
                  </a:lnTo>
                  <a:lnTo>
                    <a:pt x="273964" y="11874"/>
                  </a:lnTo>
                  <a:lnTo>
                    <a:pt x="328688" y="1790"/>
                  </a:lnTo>
                  <a:lnTo>
                    <a:pt x="365759" y="0"/>
                  </a:lnTo>
                  <a:lnTo>
                    <a:pt x="403923" y="2159"/>
                  </a:lnTo>
                  <a:lnTo>
                    <a:pt x="441718" y="7912"/>
                  </a:lnTo>
                  <a:lnTo>
                    <a:pt x="496798" y="24117"/>
                  </a:lnTo>
                  <a:lnTo>
                    <a:pt x="531723" y="39954"/>
                  </a:lnTo>
                  <a:lnTo>
                    <a:pt x="564845" y="59029"/>
                  </a:lnTo>
                  <a:lnTo>
                    <a:pt x="610209" y="93954"/>
                  </a:lnTo>
                  <a:lnTo>
                    <a:pt x="637209" y="120954"/>
                  </a:lnTo>
                  <a:lnTo>
                    <a:pt x="661327" y="150469"/>
                  </a:lnTo>
                  <a:lnTo>
                    <a:pt x="682205" y="182511"/>
                  </a:lnTo>
                  <a:lnTo>
                    <a:pt x="699477" y="216712"/>
                  </a:lnTo>
                  <a:lnTo>
                    <a:pt x="713168" y="252361"/>
                  </a:lnTo>
                  <a:lnTo>
                    <a:pt x="723239" y="289433"/>
                  </a:lnTo>
                  <a:lnTo>
                    <a:pt x="729005" y="327240"/>
                  </a:lnTo>
                  <a:lnTo>
                    <a:pt x="731164" y="365391"/>
                  </a:lnTo>
                  <a:lnTo>
                    <a:pt x="729005" y="403555"/>
                  </a:lnTo>
                  <a:lnTo>
                    <a:pt x="723239" y="441350"/>
                  </a:lnTo>
                  <a:lnTo>
                    <a:pt x="713168" y="478434"/>
                  </a:lnTo>
                  <a:lnTo>
                    <a:pt x="699477" y="514070"/>
                  </a:lnTo>
                  <a:lnTo>
                    <a:pt x="682205" y="548271"/>
                  </a:lnTo>
                  <a:lnTo>
                    <a:pt x="661327" y="580313"/>
                  </a:lnTo>
                  <a:lnTo>
                    <a:pt x="637209" y="609841"/>
                  </a:lnTo>
                  <a:lnTo>
                    <a:pt x="610209" y="637197"/>
                  </a:lnTo>
                  <a:lnTo>
                    <a:pt x="580682" y="661314"/>
                  </a:lnTo>
                  <a:lnTo>
                    <a:pt x="548640" y="682193"/>
                  </a:lnTo>
                  <a:lnTo>
                    <a:pt x="514438" y="699477"/>
                  </a:lnTo>
                  <a:lnTo>
                    <a:pt x="478802" y="713155"/>
                  </a:lnTo>
                  <a:lnTo>
                    <a:pt x="441718" y="723239"/>
                  </a:lnTo>
                  <a:lnTo>
                    <a:pt x="403923" y="728992"/>
                  </a:lnTo>
                  <a:lnTo>
                    <a:pt x="365759" y="731151"/>
                  </a:lnTo>
                  <a:lnTo>
                    <a:pt x="310324" y="726833"/>
                  </a:lnTo>
                  <a:lnTo>
                    <a:pt x="256324" y="714590"/>
                  </a:lnTo>
                  <a:lnTo>
                    <a:pt x="204838" y="694080"/>
                  </a:lnTo>
                  <a:lnTo>
                    <a:pt x="156959" y="665632"/>
                  </a:lnTo>
                  <a:lnTo>
                    <a:pt x="113766" y="630720"/>
                  </a:lnTo>
                  <a:lnTo>
                    <a:pt x="76682" y="589673"/>
                  </a:lnTo>
                  <a:lnTo>
                    <a:pt x="46088" y="543229"/>
                  </a:lnTo>
                  <a:lnTo>
                    <a:pt x="23037" y="492836"/>
                  </a:lnTo>
                  <a:lnTo>
                    <a:pt x="7569" y="439191"/>
                  </a:lnTo>
                  <a:lnTo>
                    <a:pt x="368" y="384111"/>
                  </a:lnTo>
                  <a:lnTo>
                    <a:pt x="0" y="365760"/>
                  </a:lnTo>
                  <a:lnTo>
                    <a:pt x="368" y="365760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30414" y="3751455"/>
            <a:ext cx="1670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541780" y="3675496"/>
            <a:ext cx="27990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2B3D4F"/>
                </a:solidFill>
                <a:latin typeface="Calibri"/>
                <a:cs typeface="Calibri"/>
              </a:rPr>
              <a:t>Bibliothèque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Équipe</a:t>
            </a:r>
            <a:r>
              <a:rPr sz="14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4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la</a:t>
            </a:r>
            <a:r>
              <a:rPr sz="14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bibliothèque</a:t>
            </a:r>
            <a:r>
              <a:rPr sz="14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universitaire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Sur</a:t>
            </a:r>
            <a:r>
              <a:rPr spc="-40" dirty="0"/>
              <a:t> </a:t>
            </a:r>
            <a:r>
              <a:rPr dirty="0"/>
              <a:t>le</a:t>
            </a:r>
            <a:r>
              <a:rPr spc="-35" dirty="0"/>
              <a:t> </a:t>
            </a:r>
            <a:r>
              <a:rPr dirty="0"/>
              <a:t>site</a:t>
            </a:r>
            <a:r>
              <a:rPr spc="-25" dirty="0"/>
              <a:t> </a:t>
            </a:r>
            <a:r>
              <a:rPr dirty="0"/>
              <a:t>de</a:t>
            </a:r>
            <a:r>
              <a:rPr spc="-30" dirty="0"/>
              <a:t> Croix-</a:t>
            </a:r>
            <a:r>
              <a:rPr spc="-20" dirty="0"/>
              <a:t>de-</a:t>
            </a:r>
            <a:r>
              <a:rPr dirty="0"/>
              <a:t>Pierre</a:t>
            </a:r>
            <a:r>
              <a:rPr spc="-35" dirty="0"/>
              <a:t> </a:t>
            </a:r>
            <a:r>
              <a:rPr dirty="0"/>
              <a:t>en</a:t>
            </a:r>
            <a:r>
              <a:rPr spc="-35" dirty="0"/>
              <a:t> </a:t>
            </a:r>
            <a:r>
              <a:rPr spc="-10" dirty="0"/>
              <a:t>2026-</a:t>
            </a:r>
            <a:r>
              <a:rPr spc="-20" dirty="0"/>
              <a:t>2027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59460" y="953466"/>
            <a:ext cx="1585595" cy="2938780"/>
            <a:chOff x="359460" y="953466"/>
            <a:chExt cx="1585595" cy="2938780"/>
          </a:xfrm>
        </p:grpSpPr>
        <p:sp>
          <p:nvSpPr>
            <p:cNvPr id="9" name="object 9"/>
            <p:cNvSpPr/>
            <p:nvPr/>
          </p:nvSpPr>
          <p:spPr>
            <a:xfrm>
              <a:off x="365760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1503362" y="0"/>
                  </a:moveTo>
                  <a:lnTo>
                    <a:pt x="69126" y="0"/>
                  </a:lnTo>
                  <a:lnTo>
                    <a:pt x="61556" y="711"/>
                  </a:lnTo>
                  <a:lnTo>
                    <a:pt x="57962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205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205" y="27000"/>
                  </a:lnTo>
                  <a:lnTo>
                    <a:pt x="14046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24" y="39954"/>
                  </a:lnTo>
                  <a:lnTo>
                    <a:pt x="6476" y="43192"/>
                  </a:lnTo>
                  <a:lnTo>
                    <a:pt x="4686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23" y="61556"/>
                  </a:lnTo>
                  <a:lnTo>
                    <a:pt x="0" y="69113"/>
                  </a:lnTo>
                  <a:lnTo>
                    <a:pt x="0" y="2856953"/>
                  </a:lnTo>
                  <a:lnTo>
                    <a:pt x="689" y="2864154"/>
                  </a:lnTo>
                  <a:lnTo>
                    <a:pt x="723" y="2864510"/>
                  </a:lnTo>
                  <a:lnTo>
                    <a:pt x="1364" y="2867761"/>
                  </a:lnTo>
                  <a:lnTo>
                    <a:pt x="1435" y="2868117"/>
                  </a:lnTo>
                  <a:lnTo>
                    <a:pt x="2414" y="2871711"/>
                  </a:lnTo>
                  <a:lnTo>
                    <a:pt x="4575" y="2878912"/>
                  </a:lnTo>
                  <a:lnTo>
                    <a:pt x="4686" y="2879280"/>
                  </a:lnTo>
                  <a:lnTo>
                    <a:pt x="6476" y="2882874"/>
                  </a:lnTo>
                  <a:lnTo>
                    <a:pt x="7924" y="2886113"/>
                  </a:lnTo>
                  <a:lnTo>
                    <a:pt x="9715" y="2889719"/>
                  </a:lnTo>
                  <a:lnTo>
                    <a:pt x="11874" y="2892958"/>
                  </a:lnTo>
                  <a:lnTo>
                    <a:pt x="14046" y="2895841"/>
                  </a:lnTo>
                  <a:lnTo>
                    <a:pt x="16205" y="2899079"/>
                  </a:lnTo>
                  <a:lnTo>
                    <a:pt x="21234" y="2904832"/>
                  </a:lnTo>
                  <a:lnTo>
                    <a:pt x="27000" y="2909874"/>
                  </a:lnTo>
                  <a:lnTo>
                    <a:pt x="30238" y="2912033"/>
                  </a:lnTo>
                  <a:lnTo>
                    <a:pt x="33121" y="2914192"/>
                  </a:lnTo>
                  <a:lnTo>
                    <a:pt x="36715" y="2916351"/>
                  </a:lnTo>
                  <a:lnTo>
                    <a:pt x="39954" y="2918155"/>
                  </a:lnTo>
                  <a:lnTo>
                    <a:pt x="43205" y="2919590"/>
                  </a:lnTo>
                  <a:lnTo>
                    <a:pt x="46799" y="2921393"/>
                  </a:lnTo>
                  <a:lnTo>
                    <a:pt x="54000" y="2923552"/>
                  </a:lnTo>
                  <a:lnTo>
                    <a:pt x="57962" y="2924632"/>
                  </a:lnTo>
                  <a:lnTo>
                    <a:pt x="61556" y="2925356"/>
                  </a:lnTo>
                  <a:lnTo>
                    <a:pt x="65519" y="2925711"/>
                  </a:lnTo>
                  <a:lnTo>
                    <a:pt x="69126" y="2926080"/>
                  </a:lnTo>
                  <a:lnTo>
                    <a:pt x="1503718" y="2925711"/>
                  </a:lnTo>
                  <a:lnTo>
                    <a:pt x="1529638" y="2919234"/>
                  </a:lnTo>
                  <a:lnTo>
                    <a:pt x="1532877" y="2917799"/>
                  </a:lnTo>
                  <a:lnTo>
                    <a:pt x="1536484" y="2915996"/>
                  </a:lnTo>
                  <a:lnTo>
                    <a:pt x="1539722" y="2913837"/>
                  </a:lnTo>
                  <a:lnTo>
                    <a:pt x="1542605" y="2911678"/>
                  </a:lnTo>
                  <a:lnTo>
                    <a:pt x="1545844" y="2909519"/>
                  </a:lnTo>
                  <a:lnTo>
                    <a:pt x="1551597" y="2904477"/>
                  </a:lnTo>
                  <a:lnTo>
                    <a:pt x="1556639" y="2898711"/>
                  </a:lnTo>
                  <a:lnTo>
                    <a:pt x="1558798" y="2895473"/>
                  </a:lnTo>
                  <a:lnTo>
                    <a:pt x="1560957" y="2892590"/>
                  </a:lnTo>
                  <a:lnTo>
                    <a:pt x="1563116" y="2888996"/>
                  </a:lnTo>
                  <a:lnTo>
                    <a:pt x="1564919" y="2885757"/>
                  </a:lnTo>
                  <a:lnTo>
                    <a:pt x="1566354" y="2882519"/>
                  </a:lnTo>
                  <a:lnTo>
                    <a:pt x="1568157" y="2878912"/>
                  </a:lnTo>
                  <a:lnTo>
                    <a:pt x="1570206" y="2872079"/>
                  </a:lnTo>
                  <a:lnTo>
                    <a:pt x="1571299" y="2868117"/>
                  </a:lnTo>
                  <a:lnTo>
                    <a:pt x="1571396" y="2867761"/>
                  </a:lnTo>
                  <a:lnTo>
                    <a:pt x="1572048" y="2864510"/>
                  </a:lnTo>
                  <a:lnTo>
                    <a:pt x="1572120" y="2864154"/>
                  </a:lnTo>
                  <a:lnTo>
                    <a:pt x="1572475" y="2860192"/>
                  </a:lnTo>
                  <a:lnTo>
                    <a:pt x="1572807" y="2856953"/>
                  </a:lnTo>
                  <a:lnTo>
                    <a:pt x="1572844" y="2852635"/>
                  </a:lnTo>
                  <a:lnTo>
                    <a:pt x="1572476" y="73075"/>
                  </a:lnTo>
                  <a:lnTo>
                    <a:pt x="1572475" y="69113"/>
                  </a:lnTo>
                  <a:lnTo>
                    <a:pt x="1572120" y="65519"/>
                  </a:lnTo>
                  <a:lnTo>
                    <a:pt x="1571764" y="61556"/>
                  </a:lnTo>
                  <a:lnTo>
                    <a:pt x="1571040" y="57950"/>
                  </a:lnTo>
                  <a:lnTo>
                    <a:pt x="1569961" y="54000"/>
                  </a:lnTo>
                  <a:lnTo>
                    <a:pt x="1567802" y="46799"/>
                  </a:lnTo>
                  <a:lnTo>
                    <a:pt x="1565998" y="43192"/>
                  </a:lnTo>
                  <a:lnTo>
                    <a:pt x="1564563" y="39954"/>
                  </a:lnTo>
                  <a:lnTo>
                    <a:pt x="1562760" y="36715"/>
                  </a:lnTo>
                  <a:lnTo>
                    <a:pt x="1560601" y="33121"/>
                  </a:lnTo>
                  <a:lnTo>
                    <a:pt x="1558442" y="30238"/>
                  </a:lnTo>
                  <a:lnTo>
                    <a:pt x="1556283" y="27000"/>
                  </a:lnTo>
                  <a:lnTo>
                    <a:pt x="1551241" y="21234"/>
                  </a:lnTo>
                  <a:lnTo>
                    <a:pt x="1545475" y="16192"/>
                  </a:lnTo>
                  <a:lnTo>
                    <a:pt x="1542237" y="14033"/>
                  </a:lnTo>
                  <a:lnTo>
                    <a:pt x="1539354" y="11874"/>
                  </a:lnTo>
                  <a:lnTo>
                    <a:pt x="1536115" y="9715"/>
                  </a:lnTo>
                  <a:lnTo>
                    <a:pt x="1532521" y="7912"/>
                  </a:lnTo>
                  <a:lnTo>
                    <a:pt x="1529283" y="6476"/>
                  </a:lnTo>
                  <a:lnTo>
                    <a:pt x="1525676" y="4673"/>
                  </a:lnTo>
                  <a:lnTo>
                    <a:pt x="1518475" y="2514"/>
                  </a:lnTo>
                  <a:lnTo>
                    <a:pt x="1514525" y="1435"/>
                  </a:lnTo>
                  <a:lnTo>
                    <a:pt x="1510919" y="711"/>
                  </a:lnTo>
                  <a:lnTo>
                    <a:pt x="1503362" y="0"/>
                  </a:lnTo>
                  <a:close/>
                </a:path>
              </a:pathLst>
            </a:custGeom>
            <a:solidFill>
              <a:srgbClr val="E9F1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5760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24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46" y="30238"/>
                  </a:lnTo>
                  <a:lnTo>
                    <a:pt x="16205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205" y="6476"/>
                  </a:lnTo>
                  <a:lnTo>
                    <a:pt x="46799" y="4673"/>
                  </a:lnTo>
                  <a:lnTo>
                    <a:pt x="50406" y="3594"/>
                  </a:lnTo>
                  <a:lnTo>
                    <a:pt x="54000" y="2514"/>
                  </a:lnTo>
                  <a:lnTo>
                    <a:pt x="57962" y="1435"/>
                  </a:lnTo>
                  <a:lnTo>
                    <a:pt x="61556" y="711"/>
                  </a:lnTo>
                  <a:lnTo>
                    <a:pt x="65519" y="355"/>
                  </a:lnTo>
                  <a:lnTo>
                    <a:pt x="69126" y="0"/>
                  </a:lnTo>
                  <a:lnTo>
                    <a:pt x="73075" y="0"/>
                  </a:lnTo>
                  <a:lnTo>
                    <a:pt x="1499400" y="0"/>
                  </a:lnTo>
                  <a:lnTo>
                    <a:pt x="1503362" y="0"/>
                  </a:lnTo>
                  <a:lnTo>
                    <a:pt x="1506956" y="355"/>
                  </a:lnTo>
                  <a:lnTo>
                    <a:pt x="1529283" y="6476"/>
                  </a:lnTo>
                  <a:lnTo>
                    <a:pt x="1532521" y="7912"/>
                  </a:lnTo>
                  <a:lnTo>
                    <a:pt x="1536115" y="9715"/>
                  </a:lnTo>
                  <a:lnTo>
                    <a:pt x="1539354" y="11874"/>
                  </a:lnTo>
                  <a:lnTo>
                    <a:pt x="1542237" y="14033"/>
                  </a:lnTo>
                  <a:lnTo>
                    <a:pt x="1545475" y="16192"/>
                  </a:lnTo>
                  <a:lnTo>
                    <a:pt x="1548358" y="18719"/>
                  </a:lnTo>
                  <a:lnTo>
                    <a:pt x="1551241" y="21234"/>
                  </a:lnTo>
                  <a:lnTo>
                    <a:pt x="1553756" y="24117"/>
                  </a:lnTo>
                  <a:lnTo>
                    <a:pt x="1556283" y="27000"/>
                  </a:lnTo>
                  <a:lnTo>
                    <a:pt x="1558442" y="30238"/>
                  </a:lnTo>
                  <a:lnTo>
                    <a:pt x="1560601" y="33121"/>
                  </a:lnTo>
                  <a:lnTo>
                    <a:pt x="1562760" y="36715"/>
                  </a:lnTo>
                  <a:lnTo>
                    <a:pt x="1564563" y="39954"/>
                  </a:lnTo>
                  <a:lnTo>
                    <a:pt x="1565998" y="43192"/>
                  </a:lnTo>
                  <a:lnTo>
                    <a:pt x="1567802" y="46799"/>
                  </a:lnTo>
                  <a:lnTo>
                    <a:pt x="1572120" y="65519"/>
                  </a:lnTo>
                  <a:lnTo>
                    <a:pt x="1572475" y="69113"/>
                  </a:lnTo>
                  <a:lnTo>
                    <a:pt x="1572475" y="73075"/>
                  </a:lnTo>
                  <a:lnTo>
                    <a:pt x="1572844" y="2852635"/>
                  </a:lnTo>
                  <a:lnTo>
                    <a:pt x="1572844" y="2856598"/>
                  </a:lnTo>
                  <a:lnTo>
                    <a:pt x="1572475" y="2860192"/>
                  </a:lnTo>
                  <a:lnTo>
                    <a:pt x="1572120" y="2864154"/>
                  </a:lnTo>
                  <a:lnTo>
                    <a:pt x="1566354" y="2882519"/>
                  </a:lnTo>
                  <a:lnTo>
                    <a:pt x="1564919" y="2885757"/>
                  </a:lnTo>
                  <a:lnTo>
                    <a:pt x="1563116" y="2888996"/>
                  </a:lnTo>
                  <a:lnTo>
                    <a:pt x="1560957" y="2892590"/>
                  </a:lnTo>
                  <a:lnTo>
                    <a:pt x="1558798" y="2895473"/>
                  </a:lnTo>
                  <a:lnTo>
                    <a:pt x="1556639" y="2898711"/>
                  </a:lnTo>
                  <a:lnTo>
                    <a:pt x="1554124" y="2901594"/>
                  </a:lnTo>
                  <a:lnTo>
                    <a:pt x="1551597" y="2904477"/>
                  </a:lnTo>
                  <a:lnTo>
                    <a:pt x="1548714" y="2906991"/>
                  </a:lnTo>
                  <a:lnTo>
                    <a:pt x="1545844" y="2909519"/>
                  </a:lnTo>
                  <a:lnTo>
                    <a:pt x="1542605" y="2911678"/>
                  </a:lnTo>
                  <a:lnTo>
                    <a:pt x="1539722" y="2913837"/>
                  </a:lnTo>
                  <a:lnTo>
                    <a:pt x="1536484" y="2915996"/>
                  </a:lnTo>
                  <a:lnTo>
                    <a:pt x="1532877" y="2917799"/>
                  </a:lnTo>
                  <a:lnTo>
                    <a:pt x="1529638" y="2919234"/>
                  </a:lnTo>
                  <a:lnTo>
                    <a:pt x="1526044" y="2921038"/>
                  </a:lnTo>
                  <a:lnTo>
                    <a:pt x="1522437" y="2922117"/>
                  </a:lnTo>
                  <a:lnTo>
                    <a:pt x="1518843" y="2923197"/>
                  </a:lnTo>
                  <a:lnTo>
                    <a:pt x="1514881" y="2924276"/>
                  </a:lnTo>
                  <a:lnTo>
                    <a:pt x="1511274" y="2925000"/>
                  </a:lnTo>
                  <a:lnTo>
                    <a:pt x="1507324" y="2925356"/>
                  </a:lnTo>
                  <a:lnTo>
                    <a:pt x="1503718" y="2925711"/>
                  </a:lnTo>
                  <a:lnTo>
                    <a:pt x="1499755" y="2925711"/>
                  </a:lnTo>
                  <a:lnTo>
                    <a:pt x="73075" y="2926080"/>
                  </a:lnTo>
                  <a:lnTo>
                    <a:pt x="69126" y="2926080"/>
                  </a:lnTo>
                  <a:lnTo>
                    <a:pt x="65519" y="2925711"/>
                  </a:lnTo>
                  <a:lnTo>
                    <a:pt x="61556" y="2925356"/>
                  </a:lnTo>
                  <a:lnTo>
                    <a:pt x="57962" y="2924632"/>
                  </a:lnTo>
                  <a:lnTo>
                    <a:pt x="54000" y="2923552"/>
                  </a:lnTo>
                  <a:lnTo>
                    <a:pt x="50406" y="2922473"/>
                  </a:lnTo>
                  <a:lnTo>
                    <a:pt x="46799" y="2921393"/>
                  </a:lnTo>
                  <a:lnTo>
                    <a:pt x="43205" y="2919590"/>
                  </a:lnTo>
                  <a:lnTo>
                    <a:pt x="39954" y="2918155"/>
                  </a:lnTo>
                  <a:lnTo>
                    <a:pt x="36715" y="2916351"/>
                  </a:lnTo>
                  <a:lnTo>
                    <a:pt x="33121" y="2914192"/>
                  </a:lnTo>
                  <a:lnTo>
                    <a:pt x="30238" y="2912033"/>
                  </a:lnTo>
                  <a:lnTo>
                    <a:pt x="27000" y="2909874"/>
                  </a:lnTo>
                  <a:lnTo>
                    <a:pt x="24117" y="2907360"/>
                  </a:lnTo>
                  <a:lnTo>
                    <a:pt x="21234" y="2904832"/>
                  </a:lnTo>
                  <a:lnTo>
                    <a:pt x="18719" y="2901950"/>
                  </a:lnTo>
                  <a:lnTo>
                    <a:pt x="16205" y="2899079"/>
                  </a:lnTo>
                  <a:lnTo>
                    <a:pt x="14046" y="2895841"/>
                  </a:lnTo>
                  <a:lnTo>
                    <a:pt x="11874" y="2892958"/>
                  </a:lnTo>
                  <a:lnTo>
                    <a:pt x="9715" y="2889719"/>
                  </a:lnTo>
                  <a:lnTo>
                    <a:pt x="7924" y="2886113"/>
                  </a:lnTo>
                  <a:lnTo>
                    <a:pt x="6476" y="2882874"/>
                  </a:lnTo>
                  <a:lnTo>
                    <a:pt x="4686" y="2879280"/>
                  </a:lnTo>
                  <a:lnTo>
                    <a:pt x="355" y="2860560"/>
                  </a:lnTo>
                  <a:lnTo>
                    <a:pt x="0" y="2856953"/>
                  </a:lnTo>
                  <a:lnTo>
                    <a:pt x="0" y="28529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E9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2579" y="1115176"/>
            <a:ext cx="1356360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4400" b="1" spc="-25" dirty="0">
                <a:solidFill>
                  <a:srgbClr val="1E608C"/>
                </a:solidFill>
                <a:latin typeface="Calibri"/>
                <a:cs typeface="Calibri"/>
              </a:rPr>
              <a:t>32</a:t>
            </a:r>
            <a:endParaRPr sz="44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1555"/>
              </a:spcBef>
            </a:pPr>
            <a:r>
              <a:rPr sz="1700" b="1" spc="-25" dirty="0">
                <a:solidFill>
                  <a:srgbClr val="2B3D4F"/>
                </a:solidFill>
                <a:latin typeface="Calibri"/>
                <a:cs typeface="Calibri"/>
              </a:rPr>
              <a:t>L1</a:t>
            </a:r>
            <a:endParaRPr sz="17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96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Licence</a:t>
            </a:r>
            <a:r>
              <a:rPr sz="1100" spc="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Professorat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des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écoles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1re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promotion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–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1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groupe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60104" y="953466"/>
            <a:ext cx="1585595" cy="2938780"/>
            <a:chOff x="2060104" y="953466"/>
            <a:chExt cx="1585595" cy="2938780"/>
          </a:xfrm>
        </p:grpSpPr>
        <p:sp>
          <p:nvSpPr>
            <p:cNvPr id="13" name="object 13"/>
            <p:cNvSpPr/>
            <p:nvPr/>
          </p:nvSpPr>
          <p:spPr>
            <a:xfrm>
              <a:off x="2066404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1503349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2856953"/>
                  </a:lnTo>
                  <a:lnTo>
                    <a:pt x="319" y="2860192"/>
                  </a:lnTo>
                  <a:lnTo>
                    <a:pt x="679" y="2864154"/>
                  </a:lnTo>
                  <a:lnTo>
                    <a:pt x="6476" y="2882874"/>
                  </a:lnTo>
                  <a:lnTo>
                    <a:pt x="7912" y="2886113"/>
                  </a:lnTo>
                  <a:lnTo>
                    <a:pt x="9715" y="2889719"/>
                  </a:lnTo>
                  <a:lnTo>
                    <a:pt x="11874" y="2892958"/>
                  </a:lnTo>
                  <a:lnTo>
                    <a:pt x="14033" y="2895841"/>
                  </a:lnTo>
                  <a:lnTo>
                    <a:pt x="16192" y="2899079"/>
                  </a:lnTo>
                  <a:lnTo>
                    <a:pt x="21234" y="2904832"/>
                  </a:lnTo>
                  <a:lnTo>
                    <a:pt x="27000" y="2909874"/>
                  </a:lnTo>
                  <a:lnTo>
                    <a:pt x="30238" y="2912033"/>
                  </a:lnTo>
                  <a:lnTo>
                    <a:pt x="33121" y="2914192"/>
                  </a:lnTo>
                  <a:lnTo>
                    <a:pt x="36715" y="2916351"/>
                  </a:lnTo>
                  <a:lnTo>
                    <a:pt x="39954" y="2918155"/>
                  </a:lnTo>
                  <a:lnTo>
                    <a:pt x="43192" y="2919590"/>
                  </a:lnTo>
                  <a:lnTo>
                    <a:pt x="46799" y="2921393"/>
                  </a:lnTo>
                  <a:lnTo>
                    <a:pt x="54000" y="2923552"/>
                  </a:lnTo>
                  <a:lnTo>
                    <a:pt x="57950" y="2924632"/>
                  </a:lnTo>
                  <a:lnTo>
                    <a:pt x="61556" y="2925356"/>
                  </a:lnTo>
                  <a:lnTo>
                    <a:pt x="65519" y="2925711"/>
                  </a:lnTo>
                  <a:lnTo>
                    <a:pt x="69113" y="2926080"/>
                  </a:lnTo>
                  <a:lnTo>
                    <a:pt x="1503718" y="2925711"/>
                  </a:lnTo>
                  <a:lnTo>
                    <a:pt x="1529638" y="2919234"/>
                  </a:lnTo>
                  <a:lnTo>
                    <a:pt x="1532877" y="2917799"/>
                  </a:lnTo>
                  <a:lnTo>
                    <a:pt x="1536471" y="2915996"/>
                  </a:lnTo>
                  <a:lnTo>
                    <a:pt x="1539709" y="2913837"/>
                  </a:lnTo>
                  <a:lnTo>
                    <a:pt x="1542592" y="2911678"/>
                  </a:lnTo>
                  <a:lnTo>
                    <a:pt x="1545831" y="2909519"/>
                  </a:lnTo>
                  <a:lnTo>
                    <a:pt x="1551597" y="2904477"/>
                  </a:lnTo>
                  <a:lnTo>
                    <a:pt x="1556639" y="2898711"/>
                  </a:lnTo>
                  <a:lnTo>
                    <a:pt x="1558798" y="2895473"/>
                  </a:lnTo>
                  <a:lnTo>
                    <a:pt x="1560957" y="2892590"/>
                  </a:lnTo>
                  <a:lnTo>
                    <a:pt x="1563115" y="2888996"/>
                  </a:lnTo>
                  <a:lnTo>
                    <a:pt x="1564919" y="2885757"/>
                  </a:lnTo>
                  <a:lnTo>
                    <a:pt x="1566354" y="2882519"/>
                  </a:lnTo>
                  <a:lnTo>
                    <a:pt x="1568157" y="2878912"/>
                  </a:lnTo>
                  <a:lnTo>
                    <a:pt x="1572442" y="2860560"/>
                  </a:lnTo>
                  <a:lnTo>
                    <a:pt x="1572796" y="2856953"/>
                  </a:lnTo>
                  <a:lnTo>
                    <a:pt x="1572476" y="73075"/>
                  </a:lnTo>
                  <a:lnTo>
                    <a:pt x="1565998" y="43192"/>
                  </a:lnTo>
                  <a:lnTo>
                    <a:pt x="1564551" y="39954"/>
                  </a:lnTo>
                  <a:lnTo>
                    <a:pt x="1562760" y="36715"/>
                  </a:lnTo>
                  <a:lnTo>
                    <a:pt x="1560601" y="33121"/>
                  </a:lnTo>
                  <a:lnTo>
                    <a:pt x="1558429" y="30238"/>
                  </a:lnTo>
                  <a:lnTo>
                    <a:pt x="1556270" y="27000"/>
                  </a:lnTo>
                  <a:lnTo>
                    <a:pt x="1551241" y="21234"/>
                  </a:lnTo>
                  <a:lnTo>
                    <a:pt x="1545475" y="16192"/>
                  </a:lnTo>
                  <a:lnTo>
                    <a:pt x="1542237" y="14033"/>
                  </a:lnTo>
                  <a:lnTo>
                    <a:pt x="1539354" y="11874"/>
                  </a:lnTo>
                  <a:lnTo>
                    <a:pt x="1536115" y="9715"/>
                  </a:lnTo>
                  <a:lnTo>
                    <a:pt x="1532521" y="7912"/>
                  </a:lnTo>
                  <a:lnTo>
                    <a:pt x="1529270" y="6476"/>
                  </a:lnTo>
                  <a:lnTo>
                    <a:pt x="1525676" y="4673"/>
                  </a:lnTo>
                  <a:lnTo>
                    <a:pt x="1518475" y="2514"/>
                  </a:lnTo>
                  <a:lnTo>
                    <a:pt x="1514513" y="1435"/>
                  </a:lnTo>
                  <a:lnTo>
                    <a:pt x="1510918" y="711"/>
                  </a:lnTo>
                  <a:lnTo>
                    <a:pt x="1503349" y="0"/>
                  </a:lnTo>
                  <a:close/>
                </a:path>
              </a:pathLst>
            </a:custGeom>
            <a:solidFill>
              <a:srgbClr val="FCE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66404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1499400" y="0"/>
                  </a:lnTo>
                  <a:lnTo>
                    <a:pt x="1503349" y="0"/>
                  </a:lnTo>
                  <a:lnTo>
                    <a:pt x="1506956" y="355"/>
                  </a:lnTo>
                  <a:lnTo>
                    <a:pt x="1510918" y="711"/>
                  </a:lnTo>
                  <a:lnTo>
                    <a:pt x="1514513" y="1435"/>
                  </a:lnTo>
                  <a:lnTo>
                    <a:pt x="1518475" y="2514"/>
                  </a:lnTo>
                  <a:lnTo>
                    <a:pt x="1522069" y="3594"/>
                  </a:lnTo>
                  <a:lnTo>
                    <a:pt x="1525676" y="4673"/>
                  </a:lnTo>
                  <a:lnTo>
                    <a:pt x="1529270" y="6476"/>
                  </a:lnTo>
                  <a:lnTo>
                    <a:pt x="1532521" y="7912"/>
                  </a:lnTo>
                  <a:lnTo>
                    <a:pt x="1536115" y="9715"/>
                  </a:lnTo>
                  <a:lnTo>
                    <a:pt x="1539354" y="11874"/>
                  </a:lnTo>
                  <a:lnTo>
                    <a:pt x="1542237" y="14033"/>
                  </a:lnTo>
                  <a:lnTo>
                    <a:pt x="1545475" y="16192"/>
                  </a:lnTo>
                  <a:lnTo>
                    <a:pt x="1548358" y="18719"/>
                  </a:lnTo>
                  <a:lnTo>
                    <a:pt x="1551241" y="21234"/>
                  </a:lnTo>
                  <a:lnTo>
                    <a:pt x="1553756" y="24117"/>
                  </a:lnTo>
                  <a:lnTo>
                    <a:pt x="1556270" y="27000"/>
                  </a:lnTo>
                  <a:lnTo>
                    <a:pt x="1558429" y="30238"/>
                  </a:lnTo>
                  <a:lnTo>
                    <a:pt x="1560601" y="33121"/>
                  </a:lnTo>
                  <a:lnTo>
                    <a:pt x="1562760" y="36715"/>
                  </a:lnTo>
                  <a:lnTo>
                    <a:pt x="1564551" y="39954"/>
                  </a:lnTo>
                  <a:lnTo>
                    <a:pt x="1565998" y="43192"/>
                  </a:lnTo>
                  <a:lnTo>
                    <a:pt x="1567789" y="46799"/>
                  </a:lnTo>
                  <a:lnTo>
                    <a:pt x="1572120" y="65519"/>
                  </a:lnTo>
                  <a:lnTo>
                    <a:pt x="1572475" y="69113"/>
                  </a:lnTo>
                  <a:lnTo>
                    <a:pt x="1572475" y="73075"/>
                  </a:lnTo>
                  <a:lnTo>
                    <a:pt x="1572831" y="2852635"/>
                  </a:lnTo>
                  <a:lnTo>
                    <a:pt x="1572831" y="2856598"/>
                  </a:lnTo>
                  <a:lnTo>
                    <a:pt x="1572475" y="2860192"/>
                  </a:lnTo>
                  <a:lnTo>
                    <a:pt x="1572120" y="2864154"/>
                  </a:lnTo>
                  <a:lnTo>
                    <a:pt x="1566354" y="2882519"/>
                  </a:lnTo>
                  <a:lnTo>
                    <a:pt x="1564919" y="2885757"/>
                  </a:lnTo>
                  <a:lnTo>
                    <a:pt x="1563115" y="2888996"/>
                  </a:lnTo>
                  <a:lnTo>
                    <a:pt x="1560957" y="2892590"/>
                  </a:lnTo>
                  <a:lnTo>
                    <a:pt x="1558798" y="2895473"/>
                  </a:lnTo>
                  <a:lnTo>
                    <a:pt x="1556639" y="2898711"/>
                  </a:lnTo>
                  <a:lnTo>
                    <a:pt x="1554111" y="2901594"/>
                  </a:lnTo>
                  <a:lnTo>
                    <a:pt x="1551597" y="2904477"/>
                  </a:lnTo>
                  <a:lnTo>
                    <a:pt x="1548714" y="2906991"/>
                  </a:lnTo>
                  <a:lnTo>
                    <a:pt x="1545831" y="2909519"/>
                  </a:lnTo>
                  <a:lnTo>
                    <a:pt x="1542592" y="2911678"/>
                  </a:lnTo>
                  <a:lnTo>
                    <a:pt x="1539709" y="2913837"/>
                  </a:lnTo>
                  <a:lnTo>
                    <a:pt x="1536471" y="2915996"/>
                  </a:lnTo>
                  <a:lnTo>
                    <a:pt x="1532877" y="2917799"/>
                  </a:lnTo>
                  <a:lnTo>
                    <a:pt x="1529638" y="2919234"/>
                  </a:lnTo>
                  <a:lnTo>
                    <a:pt x="1526032" y="2921038"/>
                  </a:lnTo>
                  <a:lnTo>
                    <a:pt x="1507312" y="2925356"/>
                  </a:lnTo>
                  <a:lnTo>
                    <a:pt x="1503718" y="2925711"/>
                  </a:lnTo>
                  <a:lnTo>
                    <a:pt x="1499755" y="2925711"/>
                  </a:lnTo>
                  <a:lnTo>
                    <a:pt x="73075" y="2926080"/>
                  </a:lnTo>
                  <a:lnTo>
                    <a:pt x="69113" y="2926080"/>
                  </a:lnTo>
                  <a:lnTo>
                    <a:pt x="65519" y="2925711"/>
                  </a:lnTo>
                  <a:lnTo>
                    <a:pt x="61556" y="2925356"/>
                  </a:lnTo>
                  <a:lnTo>
                    <a:pt x="43192" y="2919590"/>
                  </a:lnTo>
                  <a:lnTo>
                    <a:pt x="39954" y="2918155"/>
                  </a:lnTo>
                  <a:lnTo>
                    <a:pt x="36715" y="2916351"/>
                  </a:lnTo>
                  <a:lnTo>
                    <a:pt x="33121" y="2914192"/>
                  </a:lnTo>
                  <a:lnTo>
                    <a:pt x="30238" y="2912033"/>
                  </a:lnTo>
                  <a:lnTo>
                    <a:pt x="27000" y="2909874"/>
                  </a:lnTo>
                  <a:lnTo>
                    <a:pt x="24117" y="2907360"/>
                  </a:lnTo>
                  <a:lnTo>
                    <a:pt x="21234" y="2904832"/>
                  </a:lnTo>
                  <a:lnTo>
                    <a:pt x="18719" y="2901950"/>
                  </a:lnTo>
                  <a:lnTo>
                    <a:pt x="16192" y="2899079"/>
                  </a:lnTo>
                  <a:lnTo>
                    <a:pt x="14033" y="2895841"/>
                  </a:lnTo>
                  <a:lnTo>
                    <a:pt x="11874" y="2892958"/>
                  </a:lnTo>
                  <a:lnTo>
                    <a:pt x="9715" y="2889719"/>
                  </a:lnTo>
                  <a:lnTo>
                    <a:pt x="7912" y="2886113"/>
                  </a:lnTo>
                  <a:lnTo>
                    <a:pt x="6476" y="2882874"/>
                  </a:lnTo>
                  <a:lnTo>
                    <a:pt x="4673" y="2879280"/>
                  </a:lnTo>
                  <a:lnTo>
                    <a:pt x="3594" y="2875673"/>
                  </a:lnTo>
                  <a:lnTo>
                    <a:pt x="2514" y="2872079"/>
                  </a:lnTo>
                  <a:lnTo>
                    <a:pt x="1435" y="2868117"/>
                  </a:lnTo>
                  <a:lnTo>
                    <a:pt x="711" y="2864510"/>
                  </a:lnTo>
                  <a:lnTo>
                    <a:pt x="355" y="2860560"/>
                  </a:lnTo>
                  <a:lnTo>
                    <a:pt x="0" y="2856953"/>
                  </a:lnTo>
                  <a:lnTo>
                    <a:pt x="0" y="28529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CEC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43696" y="1115176"/>
            <a:ext cx="1416050" cy="191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4400" b="1" spc="-25" dirty="0">
                <a:solidFill>
                  <a:srgbClr val="E64B3B"/>
                </a:solidFill>
                <a:latin typeface="Calibri"/>
                <a:cs typeface="Calibri"/>
              </a:rPr>
              <a:t>46</a:t>
            </a:r>
            <a:endParaRPr sz="44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1555"/>
              </a:spcBef>
            </a:pPr>
            <a:r>
              <a:rPr sz="1700" b="1" dirty="0">
                <a:solidFill>
                  <a:srgbClr val="2B3D4F"/>
                </a:solidFill>
                <a:latin typeface="Calibri"/>
                <a:cs typeface="Calibri"/>
              </a:rPr>
              <a:t>M1</a:t>
            </a:r>
            <a:r>
              <a:rPr sz="17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700" b="1" spc="-25" dirty="0">
                <a:solidFill>
                  <a:srgbClr val="2B3D4F"/>
                </a:solidFill>
                <a:latin typeface="Calibri"/>
                <a:cs typeface="Calibri"/>
              </a:rPr>
              <a:t>M2E</a:t>
            </a:r>
            <a:endParaRPr sz="17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  <a:spcBef>
                <a:spcPts val="96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Master</a:t>
            </a:r>
            <a:r>
              <a:rPr sz="11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Enseignement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et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Éducation</a:t>
            </a:r>
            <a:r>
              <a:rPr sz="11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1er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degré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Lauréats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et</a:t>
            </a:r>
            <a:r>
              <a:rPr sz="1000" i="1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non-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lauréats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spc="-50" dirty="0">
                <a:solidFill>
                  <a:srgbClr val="7E8B8C"/>
                </a:solidFill>
                <a:latin typeface="Calibri"/>
                <a:cs typeface="Calibri"/>
              </a:rPr>
              <a:t>–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 2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groupes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761104" y="953466"/>
            <a:ext cx="1585595" cy="2938780"/>
            <a:chOff x="3761104" y="953466"/>
            <a:chExt cx="1585595" cy="2938780"/>
          </a:xfrm>
        </p:grpSpPr>
        <p:sp>
          <p:nvSpPr>
            <p:cNvPr id="17" name="object 17"/>
            <p:cNvSpPr/>
            <p:nvPr/>
          </p:nvSpPr>
          <p:spPr>
            <a:xfrm>
              <a:off x="3767404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1503349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2856953"/>
                  </a:lnTo>
                  <a:lnTo>
                    <a:pt x="319" y="2860192"/>
                  </a:lnTo>
                  <a:lnTo>
                    <a:pt x="679" y="2864154"/>
                  </a:lnTo>
                  <a:lnTo>
                    <a:pt x="711" y="2864510"/>
                  </a:lnTo>
                  <a:lnTo>
                    <a:pt x="1363" y="2867761"/>
                  </a:lnTo>
                  <a:lnTo>
                    <a:pt x="1435" y="2868117"/>
                  </a:lnTo>
                  <a:lnTo>
                    <a:pt x="2414" y="2871711"/>
                  </a:lnTo>
                  <a:lnTo>
                    <a:pt x="4563" y="2878912"/>
                  </a:lnTo>
                  <a:lnTo>
                    <a:pt x="4673" y="2879280"/>
                  </a:lnTo>
                  <a:lnTo>
                    <a:pt x="6476" y="2882874"/>
                  </a:lnTo>
                  <a:lnTo>
                    <a:pt x="7912" y="2886113"/>
                  </a:lnTo>
                  <a:lnTo>
                    <a:pt x="9715" y="2889719"/>
                  </a:lnTo>
                  <a:lnTo>
                    <a:pt x="11874" y="2892958"/>
                  </a:lnTo>
                  <a:lnTo>
                    <a:pt x="14033" y="2895841"/>
                  </a:lnTo>
                  <a:lnTo>
                    <a:pt x="16192" y="2899079"/>
                  </a:lnTo>
                  <a:lnTo>
                    <a:pt x="21234" y="2904832"/>
                  </a:lnTo>
                  <a:lnTo>
                    <a:pt x="27000" y="2909874"/>
                  </a:lnTo>
                  <a:lnTo>
                    <a:pt x="30238" y="2912033"/>
                  </a:lnTo>
                  <a:lnTo>
                    <a:pt x="33121" y="2914192"/>
                  </a:lnTo>
                  <a:lnTo>
                    <a:pt x="36715" y="2916351"/>
                  </a:lnTo>
                  <a:lnTo>
                    <a:pt x="39954" y="2918155"/>
                  </a:lnTo>
                  <a:lnTo>
                    <a:pt x="43192" y="2919590"/>
                  </a:lnTo>
                  <a:lnTo>
                    <a:pt x="46799" y="2921393"/>
                  </a:lnTo>
                  <a:lnTo>
                    <a:pt x="54000" y="2923552"/>
                  </a:lnTo>
                  <a:lnTo>
                    <a:pt x="57950" y="2924632"/>
                  </a:lnTo>
                  <a:lnTo>
                    <a:pt x="61556" y="2925356"/>
                  </a:lnTo>
                  <a:lnTo>
                    <a:pt x="65519" y="2925711"/>
                  </a:lnTo>
                  <a:lnTo>
                    <a:pt x="69113" y="2926080"/>
                  </a:lnTo>
                  <a:lnTo>
                    <a:pt x="1503718" y="2925711"/>
                  </a:lnTo>
                  <a:lnTo>
                    <a:pt x="1529638" y="2919234"/>
                  </a:lnTo>
                  <a:lnTo>
                    <a:pt x="1532877" y="2917799"/>
                  </a:lnTo>
                  <a:lnTo>
                    <a:pt x="1536471" y="2915996"/>
                  </a:lnTo>
                  <a:lnTo>
                    <a:pt x="1539709" y="2913837"/>
                  </a:lnTo>
                  <a:lnTo>
                    <a:pt x="1542592" y="2911678"/>
                  </a:lnTo>
                  <a:lnTo>
                    <a:pt x="1545831" y="2909519"/>
                  </a:lnTo>
                  <a:lnTo>
                    <a:pt x="1551597" y="2904477"/>
                  </a:lnTo>
                  <a:lnTo>
                    <a:pt x="1556639" y="2898711"/>
                  </a:lnTo>
                  <a:lnTo>
                    <a:pt x="1558798" y="2895473"/>
                  </a:lnTo>
                  <a:lnTo>
                    <a:pt x="1560956" y="2892590"/>
                  </a:lnTo>
                  <a:lnTo>
                    <a:pt x="1563115" y="2888996"/>
                  </a:lnTo>
                  <a:lnTo>
                    <a:pt x="1564919" y="2885757"/>
                  </a:lnTo>
                  <a:lnTo>
                    <a:pt x="1566354" y="2882519"/>
                  </a:lnTo>
                  <a:lnTo>
                    <a:pt x="1568157" y="2878912"/>
                  </a:lnTo>
                  <a:lnTo>
                    <a:pt x="1572442" y="2860560"/>
                  </a:lnTo>
                  <a:lnTo>
                    <a:pt x="1572796" y="2856953"/>
                  </a:lnTo>
                  <a:lnTo>
                    <a:pt x="1572476" y="73075"/>
                  </a:lnTo>
                  <a:lnTo>
                    <a:pt x="1565998" y="43192"/>
                  </a:lnTo>
                  <a:lnTo>
                    <a:pt x="1564551" y="39954"/>
                  </a:lnTo>
                  <a:lnTo>
                    <a:pt x="1562760" y="36715"/>
                  </a:lnTo>
                  <a:lnTo>
                    <a:pt x="1560601" y="33121"/>
                  </a:lnTo>
                  <a:lnTo>
                    <a:pt x="1558429" y="30238"/>
                  </a:lnTo>
                  <a:lnTo>
                    <a:pt x="1556270" y="27000"/>
                  </a:lnTo>
                  <a:lnTo>
                    <a:pt x="1551241" y="21234"/>
                  </a:lnTo>
                  <a:lnTo>
                    <a:pt x="1545475" y="16192"/>
                  </a:lnTo>
                  <a:lnTo>
                    <a:pt x="1542237" y="14033"/>
                  </a:lnTo>
                  <a:lnTo>
                    <a:pt x="1539354" y="11874"/>
                  </a:lnTo>
                  <a:lnTo>
                    <a:pt x="1536115" y="9715"/>
                  </a:lnTo>
                  <a:lnTo>
                    <a:pt x="1532521" y="7912"/>
                  </a:lnTo>
                  <a:lnTo>
                    <a:pt x="1529270" y="6476"/>
                  </a:lnTo>
                  <a:lnTo>
                    <a:pt x="1525676" y="4673"/>
                  </a:lnTo>
                  <a:lnTo>
                    <a:pt x="1518475" y="2514"/>
                  </a:lnTo>
                  <a:lnTo>
                    <a:pt x="1514513" y="1435"/>
                  </a:lnTo>
                  <a:lnTo>
                    <a:pt x="1510918" y="711"/>
                  </a:lnTo>
                  <a:lnTo>
                    <a:pt x="1503349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67404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1499400" y="0"/>
                  </a:lnTo>
                  <a:lnTo>
                    <a:pt x="1503349" y="0"/>
                  </a:lnTo>
                  <a:lnTo>
                    <a:pt x="1506956" y="355"/>
                  </a:lnTo>
                  <a:lnTo>
                    <a:pt x="1510918" y="711"/>
                  </a:lnTo>
                  <a:lnTo>
                    <a:pt x="1514513" y="1435"/>
                  </a:lnTo>
                  <a:lnTo>
                    <a:pt x="1518475" y="2514"/>
                  </a:lnTo>
                  <a:lnTo>
                    <a:pt x="1522069" y="3594"/>
                  </a:lnTo>
                  <a:lnTo>
                    <a:pt x="1525676" y="4673"/>
                  </a:lnTo>
                  <a:lnTo>
                    <a:pt x="1529270" y="6476"/>
                  </a:lnTo>
                  <a:lnTo>
                    <a:pt x="1532521" y="7912"/>
                  </a:lnTo>
                  <a:lnTo>
                    <a:pt x="1536115" y="9715"/>
                  </a:lnTo>
                  <a:lnTo>
                    <a:pt x="1539354" y="11874"/>
                  </a:lnTo>
                  <a:lnTo>
                    <a:pt x="1542237" y="14033"/>
                  </a:lnTo>
                  <a:lnTo>
                    <a:pt x="1545475" y="16192"/>
                  </a:lnTo>
                  <a:lnTo>
                    <a:pt x="1548358" y="18719"/>
                  </a:lnTo>
                  <a:lnTo>
                    <a:pt x="1551241" y="21234"/>
                  </a:lnTo>
                  <a:lnTo>
                    <a:pt x="1553756" y="24117"/>
                  </a:lnTo>
                  <a:lnTo>
                    <a:pt x="1556270" y="27000"/>
                  </a:lnTo>
                  <a:lnTo>
                    <a:pt x="1558429" y="30238"/>
                  </a:lnTo>
                  <a:lnTo>
                    <a:pt x="1560601" y="33121"/>
                  </a:lnTo>
                  <a:lnTo>
                    <a:pt x="1562760" y="36715"/>
                  </a:lnTo>
                  <a:lnTo>
                    <a:pt x="1564551" y="39954"/>
                  </a:lnTo>
                  <a:lnTo>
                    <a:pt x="1565998" y="43192"/>
                  </a:lnTo>
                  <a:lnTo>
                    <a:pt x="1567789" y="46799"/>
                  </a:lnTo>
                  <a:lnTo>
                    <a:pt x="1572120" y="65519"/>
                  </a:lnTo>
                  <a:lnTo>
                    <a:pt x="1572475" y="69113"/>
                  </a:lnTo>
                  <a:lnTo>
                    <a:pt x="1572475" y="73075"/>
                  </a:lnTo>
                  <a:lnTo>
                    <a:pt x="1572831" y="2852635"/>
                  </a:lnTo>
                  <a:lnTo>
                    <a:pt x="1572831" y="2856598"/>
                  </a:lnTo>
                  <a:lnTo>
                    <a:pt x="1572475" y="2860192"/>
                  </a:lnTo>
                  <a:lnTo>
                    <a:pt x="1572120" y="2864154"/>
                  </a:lnTo>
                  <a:lnTo>
                    <a:pt x="1566354" y="2882519"/>
                  </a:lnTo>
                  <a:lnTo>
                    <a:pt x="1564919" y="2885757"/>
                  </a:lnTo>
                  <a:lnTo>
                    <a:pt x="1563115" y="2888996"/>
                  </a:lnTo>
                  <a:lnTo>
                    <a:pt x="1560956" y="2892590"/>
                  </a:lnTo>
                  <a:lnTo>
                    <a:pt x="1558798" y="2895473"/>
                  </a:lnTo>
                  <a:lnTo>
                    <a:pt x="1556639" y="2898711"/>
                  </a:lnTo>
                  <a:lnTo>
                    <a:pt x="1554111" y="2901594"/>
                  </a:lnTo>
                  <a:lnTo>
                    <a:pt x="1551597" y="2904477"/>
                  </a:lnTo>
                  <a:lnTo>
                    <a:pt x="1548714" y="2906991"/>
                  </a:lnTo>
                  <a:lnTo>
                    <a:pt x="1545831" y="2909519"/>
                  </a:lnTo>
                  <a:lnTo>
                    <a:pt x="1542592" y="2911678"/>
                  </a:lnTo>
                  <a:lnTo>
                    <a:pt x="1539709" y="2913837"/>
                  </a:lnTo>
                  <a:lnTo>
                    <a:pt x="1536471" y="2915996"/>
                  </a:lnTo>
                  <a:lnTo>
                    <a:pt x="1532877" y="2917799"/>
                  </a:lnTo>
                  <a:lnTo>
                    <a:pt x="1529638" y="2919234"/>
                  </a:lnTo>
                  <a:lnTo>
                    <a:pt x="1526031" y="2921038"/>
                  </a:lnTo>
                  <a:lnTo>
                    <a:pt x="1507312" y="2925356"/>
                  </a:lnTo>
                  <a:lnTo>
                    <a:pt x="1503718" y="2925711"/>
                  </a:lnTo>
                  <a:lnTo>
                    <a:pt x="1499755" y="2925711"/>
                  </a:lnTo>
                  <a:lnTo>
                    <a:pt x="73075" y="2926080"/>
                  </a:lnTo>
                  <a:lnTo>
                    <a:pt x="69113" y="2926080"/>
                  </a:lnTo>
                  <a:lnTo>
                    <a:pt x="65519" y="2925711"/>
                  </a:lnTo>
                  <a:lnTo>
                    <a:pt x="61556" y="2925356"/>
                  </a:lnTo>
                  <a:lnTo>
                    <a:pt x="43192" y="2919590"/>
                  </a:lnTo>
                  <a:lnTo>
                    <a:pt x="39954" y="2918155"/>
                  </a:lnTo>
                  <a:lnTo>
                    <a:pt x="36715" y="2916351"/>
                  </a:lnTo>
                  <a:lnTo>
                    <a:pt x="33121" y="2914192"/>
                  </a:lnTo>
                  <a:lnTo>
                    <a:pt x="30238" y="2912033"/>
                  </a:lnTo>
                  <a:lnTo>
                    <a:pt x="27000" y="2909874"/>
                  </a:lnTo>
                  <a:lnTo>
                    <a:pt x="24117" y="2907360"/>
                  </a:lnTo>
                  <a:lnTo>
                    <a:pt x="21234" y="2904832"/>
                  </a:lnTo>
                  <a:lnTo>
                    <a:pt x="18719" y="2901950"/>
                  </a:lnTo>
                  <a:lnTo>
                    <a:pt x="16192" y="2899079"/>
                  </a:lnTo>
                  <a:lnTo>
                    <a:pt x="14033" y="2895841"/>
                  </a:lnTo>
                  <a:lnTo>
                    <a:pt x="11874" y="2892958"/>
                  </a:lnTo>
                  <a:lnTo>
                    <a:pt x="9715" y="2889719"/>
                  </a:lnTo>
                  <a:lnTo>
                    <a:pt x="7912" y="2886113"/>
                  </a:lnTo>
                  <a:lnTo>
                    <a:pt x="6476" y="2882874"/>
                  </a:lnTo>
                  <a:lnTo>
                    <a:pt x="4673" y="2879280"/>
                  </a:lnTo>
                  <a:lnTo>
                    <a:pt x="3594" y="2875673"/>
                  </a:lnTo>
                  <a:lnTo>
                    <a:pt x="2514" y="2872079"/>
                  </a:lnTo>
                  <a:lnTo>
                    <a:pt x="1435" y="2868117"/>
                  </a:lnTo>
                  <a:lnTo>
                    <a:pt x="711" y="2864510"/>
                  </a:lnTo>
                  <a:lnTo>
                    <a:pt x="355" y="2860560"/>
                  </a:lnTo>
                  <a:lnTo>
                    <a:pt x="0" y="2856953"/>
                  </a:lnTo>
                  <a:lnTo>
                    <a:pt x="0" y="28529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104614" y="1115176"/>
            <a:ext cx="899160" cy="1595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400" b="1" spc="-25" dirty="0">
                <a:solidFill>
                  <a:srgbClr val="7E8B8C"/>
                </a:solidFill>
                <a:latin typeface="Calibri"/>
                <a:cs typeface="Calibri"/>
              </a:rPr>
              <a:t>78</a:t>
            </a:r>
            <a:endParaRPr sz="4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55"/>
              </a:spcBef>
            </a:pPr>
            <a:r>
              <a:rPr sz="1700" b="1" dirty="0">
                <a:solidFill>
                  <a:srgbClr val="2B3D4F"/>
                </a:solidFill>
                <a:latin typeface="Calibri"/>
                <a:cs typeface="Calibri"/>
              </a:rPr>
              <a:t>M2B</a:t>
            </a:r>
            <a:r>
              <a:rPr sz="17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700" b="1" spc="-25" dirty="0">
                <a:solidFill>
                  <a:srgbClr val="2B3D4F"/>
                </a:solidFill>
                <a:latin typeface="Calibri"/>
                <a:cs typeface="Calibri"/>
              </a:rPr>
              <a:t>M2E</a:t>
            </a:r>
            <a:endParaRPr sz="1700">
              <a:latin typeface="Calibri"/>
              <a:cs typeface="Calibri"/>
            </a:endParaRPr>
          </a:p>
          <a:p>
            <a:pPr algn="ctr">
              <a:lnSpc>
                <a:spcPts val="1320"/>
              </a:lnSpc>
              <a:spcBef>
                <a:spcPts val="960"/>
              </a:spcBef>
            </a:pP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Non-Lauréats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2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 groupes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461736" y="953466"/>
            <a:ext cx="1585595" cy="2938780"/>
            <a:chOff x="5461736" y="953466"/>
            <a:chExt cx="1585595" cy="2938780"/>
          </a:xfrm>
        </p:grpSpPr>
        <p:sp>
          <p:nvSpPr>
            <p:cNvPr id="21" name="object 21"/>
            <p:cNvSpPr/>
            <p:nvPr/>
          </p:nvSpPr>
          <p:spPr>
            <a:xfrm>
              <a:off x="5468035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1503362" y="0"/>
                  </a:moveTo>
                  <a:lnTo>
                    <a:pt x="69126" y="0"/>
                  </a:lnTo>
                  <a:lnTo>
                    <a:pt x="61569" y="711"/>
                  </a:lnTo>
                  <a:lnTo>
                    <a:pt x="57962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205" y="6476"/>
                  </a:lnTo>
                  <a:lnTo>
                    <a:pt x="39966" y="7912"/>
                  </a:lnTo>
                  <a:lnTo>
                    <a:pt x="36728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47" y="21234"/>
                  </a:lnTo>
                  <a:lnTo>
                    <a:pt x="16205" y="27000"/>
                  </a:lnTo>
                  <a:lnTo>
                    <a:pt x="14046" y="30238"/>
                  </a:lnTo>
                  <a:lnTo>
                    <a:pt x="11887" y="33121"/>
                  </a:lnTo>
                  <a:lnTo>
                    <a:pt x="9728" y="36360"/>
                  </a:lnTo>
                  <a:lnTo>
                    <a:pt x="7924" y="39954"/>
                  </a:lnTo>
                  <a:lnTo>
                    <a:pt x="6489" y="43192"/>
                  </a:lnTo>
                  <a:lnTo>
                    <a:pt x="4686" y="46799"/>
                  </a:lnTo>
                  <a:lnTo>
                    <a:pt x="2527" y="54000"/>
                  </a:lnTo>
                  <a:lnTo>
                    <a:pt x="1447" y="57950"/>
                  </a:lnTo>
                  <a:lnTo>
                    <a:pt x="723" y="61556"/>
                  </a:lnTo>
                  <a:lnTo>
                    <a:pt x="368" y="65519"/>
                  </a:lnTo>
                  <a:lnTo>
                    <a:pt x="0" y="69113"/>
                  </a:lnTo>
                  <a:lnTo>
                    <a:pt x="0" y="2856953"/>
                  </a:lnTo>
                  <a:lnTo>
                    <a:pt x="368" y="2860560"/>
                  </a:lnTo>
                  <a:lnTo>
                    <a:pt x="691" y="2864154"/>
                  </a:lnTo>
                  <a:lnTo>
                    <a:pt x="723" y="2864510"/>
                  </a:lnTo>
                  <a:lnTo>
                    <a:pt x="1376" y="2867761"/>
                  </a:lnTo>
                  <a:lnTo>
                    <a:pt x="1447" y="2868117"/>
                  </a:lnTo>
                  <a:lnTo>
                    <a:pt x="2426" y="2871711"/>
                  </a:lnTo>
                  <a:lnTo>
                    <a:pt x="4575" y="2878912"/>
                  </a:lnTo>
                  <a:lnTo>
                    <a:pt x="4686" y="2879280"/>
                  </a:lnTo>
                  <a:lnTo>
                    <a:pt x="6489" y="2882874"/>
                  </a:lnTo>
                  <a:lnTo>
                    <a:pt x="7924" y="2886113"/>
                  </a:lnTo>
                  <a:lnTo>
                    <a:pt x="9728" y="2889719"/>
                  </a:lnTo>
                  <a:lnTo>
                    <a:pt x="11887" y="2892958"/>
                  </a:lnTo>
                  <a:lnTo>
                    <a:pt x="14046" y="2895841"/>
                  </a:lnTo>
                  <a:lnTo>
                    <a:pt x="16205" y="2899079"/>
                  </a:lnTo>
                  <a:lnTo>
                    <a:pt x="21247" y="2904832"/>
                  </a:lnTo>
                  <a:lnTo>
                    <a:pt x="27000" y="2909874"/>
                  </a:lnTo>
                  <a:lnTo>
                    <a:pt x="30238" y="2912033"/>
                  </a:lnTo>
                  <a:lnTo>
                    <a:pt x="33121" y="2914192"/>
                  </a:lnTo>
                  <a:lnTo>
                    <a:pt x="36728" y="2916351"/>
                  </a:lnTo>
                  <a:lnTo>
                    <a:pt x="39966" y="2918155"/>
                  </a:lnTo>
                  <a:lnTo>
                    <a:pt x="43205" y="2919590"/>
                  </a:lnTo>
                  <a:lnTo>
                    <a:pt x="46799" y="2921393"/>
                  </a:lnTo>
                  <a:lnTo>
                    <a:pt x="54000" y="2923552"/>
                  </a:lnTo>
                  <a:lnTo>
                    <a:pt x="57962" y="2924632"/>
                  </a:lnTo>
                  <a:lnTo>
                    <a:pt x="61569" y="2925356"/>
                  </a:lnTo>
                  <a:lnTo>
                    <a:pt x="65519" y="2925711"/>
                  </a:lnTo>
                  <a:lnTo>
                    <a:pt x="69126" y="2926080"/>
                  </a:lnTo>
                  <a:lnTo>
                    <a:pt x="1503718" y="2925711"/>
                  </a:lnTo>
                  <a:lnTo>
                    <a:pt x="1529638" y="2919234"/>
                  </a:lnTo>
                  <a:lnTo>
                    <a:pt x="1532890" y="2917799"/>
                  </a:lnTo>
                  <a:lnTo>
                    <a:pt x="1536484" y="2915996"/>
                  </a:lnTo>
                  <a:lnTo>
                    <a:pt x="1539722" y="2913837"/>
                  </a:lnTo>
                  <a:lnTo>
                    <a:pt x="1542605" y="2911678"/>
                  </a:lnTo>
                  <a:lnTo>
                    <a:pt x="1545844" y="2909519"/>
                  </a:lnTo>
                  <a:lnTo>
                    <a:pt x="1551609" y="2904477"/>
                  </a:lnTo>
                  <a:lnTo>
                    <a:pt x="1556639" y="2898711"/>
                  </a:lnTo>
                  <a:lnTo>
                    <a:pt x="1558798" y="2895473"/>
                  </a:lnTo>
                  <a:lnTo>
                    <a:pt x="1560969" y="2892590"/>
                  </a:lnTo>
                  <a:lnTo>
                    <a:pt x="1563128" y="2888996"/>
                  </a:lnTo>
                  <a:lnTo>
                    <a:pt x="1564919" y="2885757"/>
                  </a:lnTo>
                  <a:lnTo>
                    <a:pt x="1566367" y="2882519"/>
                  </a:lnTo>
                  <a:lnTo>
                    <a:pt x="1568157" y="2878912"/>
                  </a:lnTo>
                  <a:lnTo>
                    <a:pt x="1572844" y="2852635"/>
                  </a:lnTo>
                  <a:lnTo>
                    <a:pt x="1572489" y="73075"/>
                  </a:lnTo>
                  <a:lnTo>
                    <a:pt x="1572488" y="69113"/>
                  </a:lnTo>
                  <a:lnTo>
                    <a:pt x="1572120" y="65519"/>
                  </a:lnTo>
                  <a:lnTo>
                    <a:pt x="1571764" y="61556"/>
                  </a:lnTo>
                  <a:lnTo>
                    <a:pt x="1571040" y="57950"/>
                  </a:lnTo>
                  <a:lnTo>
                    <a:pt x="1569961" y="54000"/>
                  </a:lnTo>
                  <a:lnTo>
                    <a:pt x="1567802" y="46799"/>
                  </a:lnTo>
                  <a:lnTo>
                    <a:pt x="1565998" y="43192"/>
                  </a:lnTo>
                  <a:lnTo>
                    <a:pt x="1564563" y="39954"/>
                  </a:lnTo>
                  <a:lnTo>
                    <a:pt x="1562760" y="36715"/>
                  </a:lnTo>
                  <a:lnTo>
                    <a:pt x="1560601" y="33121"/>
                  </a:lnTo>
                  <a:lnTo>
                    <a:pt x="1558442" y="30238"/>
                  </a:lnTo>
                  <a:lnTo>
                    <a:pt x="1556283" y="27000"/>
                  </a:lnTo>
                  <a:lnTo>
                    <a:pt x="1551241" y="21234"/>
                  </a:lnTo>
                  <a:lnTo>
                    <a:pt x="1545488" y="16192"/>
                  </a:lnTo>
                  <a:lnTo>
                    <a:pt x="1542249" y="14033"/>
                  </a:lnTo>
                  <a:lnTo>
                    <a:pt x="1539367" y="11874"/>
                  </a:lnTo>
                  <a:lnTo>
                    <a:pt x="1536128" y="9715"/>
                  </a:lnTo>
                  <a:lnTo>
                    <a:pt x="1532521" y="7912"/>
                  </a:lnTo>
                  <a:lnTo>
                    <a:pt x="1529283" y="6476"/>
                  </a:lnTo>
                  <a:lnTo>
                    <a:pt x="1525689" y="4673"/>
                  </a:lnTo>
                  <a:lnTo>
                    <a:pt x="1518488" y="2514"/>
                  </a:lnTo>
                  <a:lnTo>
                    <a:pt x="1514525" y="1435"/>
                  </a:lnTo>
                  <a:lnTo>
                    <a:pt x="1510919" y="711"/>
                  </a:lnTo>
                  <a:lnTo>
                    <a:pt x="1503362" y="0"/>
                  </a:lnTo>
                  <a:close/>
                </a:path>
              </a:pathLst>
            </a:custGeom>
            <a:solidFill>
              <a:srgbClr val="E8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68035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0" y="73075"/>
                  </a:moveTo>
                  <a:lnTo>
                    <a:pt x="0" y="69113"/>
                  </a:lnTo>
                  <a:lnTo>
                    <a:pt x="368" y="65519"/>
                  </a:lnTo>
                  <a:lnTo>
                    <a:pt x="6489" y="43192"/>
                  </a:lnTo>
                  <a:lnTo>
                    <a:pt x="7924" y="39954"/>
                  </a:lnTo>
                  <a:lnTo>
                    <a:pt x="9728" y="36360"/>
                  </a:lnTo>
                  <a:lnTo>
                    <a:pt x="11887" y="33121"/>
                  </a:lnTo>
                  <a:lnTo>
                    <a:pt x="14046" y="30238"/>
                  </a:lnTo>
                  <a:lnTo>
                    <a:pt x="16205" y="27000"/>
                  </a:lnTo>
                  <a:lnTo>
                    <a:pt x="18719" y="24117"/>
                  </a:lnTo>
                  <a:lnTo>
                    <a:pt x="21247" y="21234"/>
                  </a:lnTo>
                  <a:lnTo>
                    <a:pt x="24130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28" y="9715"/>
                  </a:lnTo>
                  <a:lnTo>
                    <a:pt x="39966" y="7912"/>
                  </a:lnTo>
                  <a:lnTo>
                    <a:pt x="43205" y="6476"/>
                  </a:lnTo>
                  <a:lnTo>
                    <a:pt x="46799" y="4673"/>
                  </a:lnTo>
                  <a:lnTo>
                    <a:pt x="50406" y="3594"/>
                  </a:lnTo>
                  <a:lnTo>
                    <a:pt x="54000" y="2514"/>
                  </a:lnTo>
                  <a:lnTo>
                    <a:pt x="57962" y="1435"/>
                  </a:lnTo>
                  <a:lnTo>
                    <a:pt x="61569" y="711"/>
                  </a:lnTo>
                  <a:lnTo>
                    <a:pt x="65519" y="355"/>
                  </a:lnTo>
                  <a:lnTo>
                    <a:pt x="69126" y="0"/>
                  </a:lnTo>
                  <a:lnTo>
                    <a:pt x="73088" y="0"/>
                  </a:lnTo>
                  <a:lnTo>
                    <a:pt x="1499400" y="0"/>
                  </a:lnTo>
                  <a:lnTo>
                    <a:pt x="1503362" y="0"/>
                  </a:lnTo>
                  <a:lnTo>
                    <a:pt x="1506969" y="355"/>
                  </a:lnTo>
                  <a:lnTo>
                    <a:pt x="1510919" y="711"/>
                  </a:lnTo>
                  <a:lnTo>
                    <a:pt x="1514525" y="1435"/>
                  </a:lnTo>
                  <a:lnTo>
                    <a:pt x="1518488" y="2514"/>
                  </a:lnTo>
                  <a:lnTo>
                    <a:pt x="1522082" y="3594"/>
                  </a:lnTo>
                  <a:lnTo>
                    <a:pt x="1525689" y="4673"/>
                  </a:lnTo>
                  <a:lnTo>
                    <a:pt x="1529283" y="6476"/>
                  </a:lnTo>
                  <a:lnTo>
                    <a:pt x="1532521" y="7912"/>
                  </a:lnTo>
                  <a:lnTo>
                    <a:pt x="1536128" y="9715"/>
                  </a:lnTo>
                  <a:lnTo>
                    <a:pt x="1539367" y="11874"/>
                  </a:lnTo>
                  <a:lnTo>
                    <a:pt x="1542249" y="14033"/>
                  </a:lnTo>
                  <a:lnTo>
                    <a:pt x="1545488" y="16192"/>
                  </a:lnTo>
                  <a:lnTo>
                    <a:pt x="1548358" y="18719"/>
                  </a:lnTo>
                  <a:lnTo>
                    <a:pt x="1551241" y="21234"/>
                  </a:lnTo>
                  <a:lnTo>
                    <a:pt x="1553768" y="24117"/>
                  </a:lnTo>
                  <a:lnTo>
                    <a:pt x="1556283" y="27000"/>
                  </a:lnTo>
                  <a:lnTo>
                    <a:pt x="1558442" y="30238"/>
                  </a:lnTo>
                  <a:lnTo>
                    <a:pt x="1560601" y="33121"/>
                  </a:lnTo>
                  <a:lnTo>
                    <a:pt x="1562760" y="36715"/>
                  </a:lnTo>
                  <a:lnTo>
                    <a:pt x="1564563" y="39954"/>
                  </a:lnTo>
                  <a:lnTo>
                    <a:pt x="1565998" y="43192"/>
                  </a:lnTo>
                  <a:lnTo>
                    <a:pt x="1567802" y="46799"/>
                  </a:lnTo>
                  <a:lnTo>
                    <a:pt x="1572120" y="65519"/>
                  </a:lnTo>
                  <a:lnTo>
                    <a:pt x="1572488" y="69113"/>
                  </a:lnTo>
                  <a:lnTo>
                    <a:pt x="1572488" y="73075"/>
                  </a:lnTo>
                  <a:lnTo>
                    <a:pt x="1572844" y="2852635"/>
                  </a:lnTo>
                  <a:lnTo>
                    <a:pt x="1572844" y="2856598"/>
                  </a:lnTo>
                  <a:lnTo>
                    <a:pt x="1572488" y="2860192"/>
                  </a:lnTo>
                  <a:lnTo>
                    <a:pt x="1572120" y="2864154"/>
                  </a:lnTo>
                  <a:lnTo>
                    <a:pt x="1566367" y="2882519"/>
                  </a:lnTo>
                  <a:lnTo>
                    <a:pt x="1564919" y="2885757"/>
                  </a:lnTo>
                  <a:lnTo>
                    <a:pt x="1563128" y="2888996"/>
                  </a:lnTo>
                  <a:lnTo>
                    <a:pt x="1560969" y="2892590"/>
                  </a:lnTo>
                  <a:lnTo>
                    <a:pt x="1558798" y="2895473"/>
                  </a:lnTo>
                  <a:lnTo>
                    <a:pt x="1556639" y="2898711"/>
                  </a:lnTo>
                  <a:lnTo>
                    <a:pt x="1554124" y="2901594"/>
                  </a:lnTo>
                  <a:lnTo>
                    <a:pt x="1551609" y="2904477"/>
                  </a:lnTo>
                  <a:lnTo>
                    <a:pt x="1548726" y="2906991"/>
                  </a:lnTo>
                  <a:lnTo>
                    <a:pt x="1545844" y="2909519"/>
                  </a:lnTo>
                  <a:lnTo>
                    <a:pt x="1542605" y="2911678"/>
                  </a:lnTo>
                  <a:lnTo>
                    <a:pt x="1539722" y="2913837"/>
                  </a:lnTo>
                  <a:lnTo>
                    <a:pt x="1536484" y="2915996"/>
                  </a:lnTo>
                  <a:lnTo>
                    <a:pt x="1532890" y="2917799"/>
                  </a:lnTo>
                  <a:lnTo>
                    <a:pt x="1529638" y="2919234"/>
                  </a:lnTo>
                  <a:lnTo>
                    <a:pt x="1526044" y="2921038"/>
                  </a:lnTo>
                  <a:lnTo>
                    <a:pt x="1522437" y="2922117"/>
                  </a:lnTo>
                  <a:lnTo>
                    <a:pt x="1518843" y="2923197"/>
                  </a:lnTo>
                  <a:lnTo>
                    <a:pt x="1514881" y="2924276"/>
                  </a:lnTo>
                  <a:lnTo>
                    <a:pt x="1511287" y="2925000"/>
                  </a:lnTo>
                  <a:lnTo>
                    <a:pt x="1507324" y="2925356"/>
                  </a:lnTo>
                  <a:lnTo>
                    <a:pt x="1503718" y="2925711"/>
                  </a:lnTo>
                  <a:lnTo>
                    <a:pt x="1499768" y="2925711"/>
                  </a:lnTo>
                  <a:lnTo>
                    <a:pt x="73088" y="2926080"/>
                  </a:lnTo>
                  <a:lnTo>
                    <a:pt x="69126" y="2926080"/>
                  </a:lnTo>
                  <a:lnTo>
                    <a:pt x="65519" y="2925711"/>
                  </a:lnTo>
                  <a:lnTo>
                    <a:pt x="61569" y="2925356"/>
                  </a:lnTo>
                  <a:lnTo>
                    <a:pt x="57962" y="2924632"/>
                  </a:lnTo>
                  <a:lnTo>
                    <a:pt x="54000" y="2923552"/>
                  </a:lnTo>
                  <a:lnTo>
                    <a:pt x="50406" y="2922473"/>
                  </a:lnTo>
                  <a:lnTo>
                    <a:pt x="46799" y="2921393"/>
                  </a:lnTo>
                  <a:lnTo>
                    <a:pt x="43205" y="2919590"/>
                  </a:lnTo>
                  <a:lnTo>
                    <a:pt x="39966" y="2918155"/>
                  </a:lnTo>
                  <a:lnTo>
                    <a:pt x="36728" y="2916351"/>
                  </a:lnTo>
                  <a:lnTo>
                    <a:pt x="33121" y="2914192"/>
                  </a:lnTo>
                  <a:lnTo>
                    <a:pt x="30238" y="2912033"/>
                  </a:lnTo>
                  <a:lnTo>
                    <a:pt x="27000" y="2909874"/>
                  </a:lnTo>
                  <a:lnTo>
                    <a:pt x="14046" y="2895841"/>
                  </a:lnTo>
                  <a:lnTo>
                    <a:pt x="11887" y="2892958"/>
                  </a:lnTo>
                  <a:lnTo>
                    <a:pt x="9728" y="2889719"/>
                  </a:lnTo>
                  <a:lnTo>
                    <a:pt x="7924" y="2886113"/>
                  </a:lnTo>
                  <a:lnTo>
                    <a:pt x="6489" y="2882874"/>
                  </a:lnTo>
                  <a:lnTo>
                    <a:pt x="4686" y="2879280"/>
                  </a:lnTo>
                  <a:lnTo>
                    <a:pt x="3606" y="2875673"/>
                  </a:lnTo>
                  <a:lnTo>
                    <a:pt x="2527" y="2872079"/>
                  </a:lnTo>
                  <a:lnTo>
                    <a:pt x="1447" y="2868117"/>
                  </a:lnTo>
                  <a:lnTo>
                    <a:pt x="723" y="2864510"/>
                  </a:lnTo>
                  <a:lnTo>
                    <a:pt x="368" y="2860560"/>
                  </a:lnTo>
                  <a:lnTo>
                    <a:pt x="0" y="2856953"/>
                  </a:lnTo>
                  <a:lnTo>
                    <a:pt x="0" y="28529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E8F6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550014" y="1115176"/>
            <a:ext cx="1406525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4400" b="1" spc="-25" dirty="0">
                <a:solidFill>
                  <a:srgbClr val="1D8348"/>
                </a:solidFill>
                <a:latin typeface="Calibri"/>
                <a:cs typeface="Calibri"/>
              </a:rPr>
              <a:t>47</a:t>
            </a:r>
            <a:endParaRPr sz="44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1555"/>
              </a:spcBef>
            </a:pPr>
            <a:r>
              <a:rPr sz="1700" b="1" dirty="0">
                <a:solidFill>
                  <a:srgbClr val="2B3D4F"/>
                </a:solidFill>
                <a:latin typeface="Calibri"/>
                <a:cs typeface="Calibri"/>
              </a:rPr>
              <a:t>M2A</a:t>
            </a:r>
            <a:r>
              <a:rPr sz="1700" b="1" spc="-25" dirty="0">
                <a:solidFill>
                  <a:srgbClr val="2B3D4F"/>
                </a:solidFill>
                <a:latin typeface="Calibri"/>
                <a:cs typeface="Calibri"/>
              </a:rPr>
              <a:t> M2E</a:t>
            </a:r>
            <a:endParaRPr sz="1700">
              <a:latin typeface="Calibri"/>
              <a:cs typeface="Calibri"/>
            </a:endParaRPr>
          </a:p>
          <a:p>
            <a:pPr marL="12700" marR="5080" indent="-1905" algn="ctr">
              <a:lnSpc>
                <a:spcPct val="100000"/>
              </a:lnSpc>
              <a:spcBef>
                <a:spcPts val="96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Lauréats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CRPE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2026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50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fonctionnaires</a:t>
            </a:r>
            <a:r>
              <a:rPr sz="1100" spc="6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stagiaires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2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groupes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162735" y="953466"/>
            <a:ext cx="1585595" cy="2938780"/>
            <a:chOff x="7162735" y="953466"/>
            <a:chExt cx="1585595" cy="2938780"/>
          </a:xfrm>
        </p:grpSpPr>
        <p:sp>
          <p:nvSpPr>
            <p:cNvPr id="25" name="object 25"/>
            <p:cNvSpPr/>
            <p:nvPr/>
          </p:nvSpPr>
          <p:spPr>
            <a:xfrm>
              <a:off x="7169035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1503362" y="0"/>
                  </a:moveTo>
                  <a:lnTo>
                    <a:pt x="69126" y="0"/>
                  </a:lnTo>
                  <a:lnTo>
                    <a:pt x="61569" y="711"/>
                  </a:lnTo>
                  <a:lnTo>
                    <a:pt x="57962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205" y="6476"/>
                  </a:lnTo>
                  <a:lnTo>
                    <a:pt x="39966" y="7912"/>
                  </a:lnTo>
                  <a:lnTo>
                    <a:pt x="36728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47" y="21234"/>
                  </a:lnTo>
                  <a:lnTo>
                    <a:pt x="16205" y="27000"/>
                  </a:lnTo>
                  <a:lnTo>
                    <a:pt x="14046" y="30238"/>
                  </a:lnTo>
                  <a:lnTo>
                    <a:pt x="11887" y="33121"/>
                  </a:lnTo>
                  <a:lnTo>
                    <a:pt x="9728" y="36360"/>
                  </a:lnTo>
                  <a:lnTo>
                    <a:pt x="7924" y="39954"/>
                  </a:lnTo>
                  <a:lnTo>
                    <a:pt x="6489" y="43192"/>
                  </a:lnTo>
                  <a:lnTo>
                    <a:pt x="4686" y="46799"/>
                  </a:lnTo>
                  <a:lnTo>
                    <a:pt x="2527" y="54000"/>
                  </a:lnTo>
                  <a:lnTo>
                    <a:pt x="1447" y="57950"/>
                  </a:lnTo>
                  <a:lnTo>
                    <a:pt x="723" y="61556"/>
                  </a:lnTo>
                  <a:lnTo>
                    <a:pt x="368" y="65519"/>
                  </a:lnTo>
                  <a:lnTo>
                    <a:pt x="0" y="69113"/>
                  </a:lnTo>
                  <a:lnTo>
                    <a:pt x="0" y="2856953"/>
                  </a:lnTo>
                  <a:lnTo>
                    <a:pt x="368" y="2860560"/>
                  </a:lnTo>
                  <a:lnTo>
                    <a:pt x="691" y="2864154"/>
                  </a:lnTo>
                  <a:lnTo>
                    <a:pt x="723" y="2864510"/>
                  </a:lnTo>
                  <a:lnTo>
                    <a:pt x="1376" y="2867761"/>
                  </a:lnTo>
                  <a:lnTo>
                    <a:pt x="1447" y="2868117"/>
                  </a:lnTo>
                  <a:lnTo>
                    <a:pt x="2426" y="2871711"/>
                  </a:lnTo>
                  <a:lnTo>
                    <a:pt x="4575" y="2878912"/>
                  </a:lnTo>
                  <a:lnTo>
                    <a:pt x="4686" y="2879280"/>
                  </a:lnTo>
                  <a:lnTo>
                    <a:pt x="6489" y="2882874"/>
                  </a:lnTo>
                  <a:lnTo>
                    <a:pt x="7924" y="2886113"/>
                  </a:lnTo>
                  <a:lnTo>
                    <a:pt x="9728" y="2889719"/>
                  </a:lnTo>
                  <a:lnTo>
                    <a:pt x="11887" y="2892958"/>
                  </a:lnTo>
                  <a:lnTo>
                    <a:pt x="14046" y="2895841"/>
                  </a:lnTo>
                  <a:lnTo>
                    <a:pt x="16205" y="2899079"/>
                  </a:lnTo>
                  <a:lnTo>
                    <a:pt x="21247" y="2904832"/>
                  </a:lnTo>
                  <a:lnTo>
                    <a:pt x="27000" y="2909874"/>
                  </a:lnTo>
                  <a:lnTo>
                    <a:pt x="30238" y="2912033"/>
                  </a:lnTo>
                  <a:lnTo>
                    <a:pt x="33121" y="2914192"/>
                  </a:lnTo>
                  <a:lnTo>
                    <a:pt x="36728" y="2916351"/>
                  </a:lnTo>
                  <a:lnTo>
                    <a:pt x="39966" y="2918155"/>
                  </a:lnTo>
                  <a:lnTo>
                    <a:pt x="43205" y="2919590"/>
                  </a:lnTo>
                  <a:lnTo>
                    <a:pt x="46799" y="2921393"/>
                  </a:lnTo>
                  <a:lnTo>
                    <a:pt x="54000" y="2923552"/>
                  </a:lnTo>
                  <a:lnTo>
                    <a:pt x="57962" y="2924632"/>
                  </a:lnTo>
                  <a:lnTo>
                    <a:pt x="61569" y="2925356"/>
                  </a:lnTo>
                  <a:lnTo>
                    <a:pt x="65519" y="2925711"/>
                  </a:lnTo>
                  <a:lnTo>
                    <a:pt x="69126" y="2926080"/>
                  </a:lnTo>
                  <a:lnTo>
                    <a:pt x="1503718" y="2925711"/>
                  </a:lnTo>
                  <a:lnTo>
                    <a:pt x="1529638" y="2919234"/>
                  </a:lnTo>
                  <a:lnTo>
                    <a:pt x="1532890" y="2917799"/>
                  </a:lnTo>
                  <a:lnTo>
                    <a:pt x="1536484" y="2915996"/>
                  </a:lnTo>
                  <a:lnTo>
                    <a:pt x="1539722" y="2913837"/>
                  </a:lnTo>
                  <a:lnTo>
                    <a:pt x="1542605" y="2911678"/>
                  </a:lnTo>
                  <a:lnTo>
                    <a:pt x="1545844" y="2909519"/>
                  </a:lnTo>
                  <a:lnTo>
                    <a:pt x="1551609" y="2904477"/>
                  </a:lnTo>
                  <a:lnTo>
                    <a:pt x="1556639" y="2898711"/>
                  </a:lnTo>
                  <a:lnTo>
                    <a:pt x="1558798" y="2895473"/>
                  </a:lnTo>
                  <a:lnTo>
                    <a:pt x="1560969" y="2892590"/>
                  </a:lnTo>
                  <a:lnTo>
                    <a:pt x="1563128" y="2888996"/>
                  </a:lnTo>
                  <a:lnTo>
                    <a:pt x="1564919" y="2885757"/>
                  </a:lnTo>
                  <a:lnTo>
                    <a:pt x="1566367" y="2882519"/>
                  </a:lnTo>
                  <a:lnTo>
                    <a:pt x="1568170" y="2878912"/>
                  </a:lnTo>
                  <a:lnTo>
                    <a:pt x="1572844" y="2852635"/>
                  </a:lnTo>
                  <a:lnTo>
                    <a:pt x="1572489" y="73075"/>
                  </a:lnTo>
                  <a:lnTo>
                    <a:pt x="1572488" y="69113"/>
                  </a:lnTo>
                  <a:lnTo>
                    <a:pt x="1572120" y="65519"/>
                  </a:lnTo>
                  <a:lnTo>
                    <a:pt x="1571764" y="61556"/>
                  </a:lnTo>
                  <a:lnTo>
                    <a:pt x="1571040" y="57950"/>
                  </a:lnTo>
                  <a:lnTo>
                    <a:pt x="1569961" y="54000"/>
                  </a:lnTo>
                  <a:lnTo>
                    <a:pt x="1567802" y="46799"/>
                  </a:lnTo>
                  <a:lnTo>
                    <a:pt x="1565998" y="43192"/>
                  </a:lnTo>
                  <a:lnTo>
                    <a:pt x="1564563" y="39954"/>
                  </a:lnTo>
                  <a:lnTo>
                    <a:pt x="1562760" y="36715"/>
                  </a:lnTo>
                  <a:lnTo>
                    <a:pt x="1560601" y="33121"/>
                  </a:lnTo>
                  <a:lnTo>
                    <a:pt x="1558442" y="30238"/>
                  </a:lnTo>
                  <a:lnTo>
                    <a:pt x="1556283" y="27000"/>
                  </a:lnTo>
                  <a:lnTo>
                    <a:pt x="1551241" y="21234"/>
                  </a:lnTo>
                  <a:lnTo>
                    <a:pt x="1545488" y="16192"/>
                  </a:lnTo>
                  <a:lnTo>
                    <a:pt x="1542249" y="14033"/>
                  </a:lnTo>
                  <a:lnTo>
                    <a:pt x="1539367" y="11874"/>
                  </a:lnTo>
                  <a:lnTo>
                    <a:pt x="1536128" y="9715"/>
                  </a:lnTo>
                  <a:lnTo>
                    <a:pt x="1532521" y="7912"/>
                  </a:lnTo>
                  <a:lnTo>
                    <a:pt x="1529283" y="6476"/>
                  </a:lnTo>
                  <a:lnTo>
                    <a:pt x="1525689" y="4673"/>
                  </a:lnTo>
                  <a:lnTo>
                    <a:pt x="1518488" y="2514"/>
                  </a:lnTo>
                  <a:lnTo>
                    <a:pt x="1514525" y="1435"/>
                  </a:lnTo>
                  <a:lnTo>
                    <a:pt x="1510919" y="711"/>
                  </a:lnTo>
                  <a:lnTo>
                    <a:pt x="1503362" y="0"/>
                  </a:lnTo>
                  <a:close/>
                </a:path>
              </a:pathLst>
            </a:custGeom>
            <a:solidFill>
              <a:srgbClr val="FDF4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69035" y="959766"/>
              <a:ext cx="1572895" cy="2926080"/>
            </a:xfrm>
            <a:custGeom>
              <a:avLst/>
              <a:gdLst/>
              <a:ahLst/>
              <a:cxnLst/>
              <a:rect l="l" t="t" r="r" b="b"/>
              <a:pathLst>
                <a:path w="1572895" h="2926079">
                  <a:moveTo>
                    <a:pt x="0" y="73075"/>
                  </a:moveTo>
                  <a:lnTo>
                    <a:pt x="0" y="69113"/>
                  </a:lnTo>
                  <a:lnTo>
                    <a:pt x="368" y="65519"/>
                  </a:lnTo>
                  <a:lnTo>
                    <a:pt x="6489" y="43192"/>
                  </a:lnTo>
                  <a:lnTo>
                    <a:pt x="7924" y="39954"/>
                  </a:lnTo>
                  <a:lnTo>
                    <a:pt x="9728" y="36360"/>
                  </a:lnTo>
                  <a:lnTo>
                    <a:pt x="11887" y="33121"/>
                  </a:lnTo>
                  <a:lnTo>
                    <a:pt x="14046" y="30238"/>
                  </a:lnTo>
                  <a:lnTo>
                    <a:pt x="16205" y="27000"/>
                  </a:lnTo>
                  <a:lnTo>
                    <a:pt x="18719" y="24117"/>
                  </a:lnTo>
                  <a:lnTo>
                    <a:pt x="21247" y="21234"/>
                  </a:lnTo>
                  <a:lnTo>
                    <a:pt x="24129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28" y="9715"/>
                  </a:lnTo>
                  <a:lnTo>
                    <a:pt x="39966" y="7912"/>
                  </a:lnTo>
                  <a:lnTo>
                    <a:pt x="43205" y="6476"/>
                  </a:lnTo>
                  <a:lnTo>
                    <a:pt x="46799" y="4673"/>
                  </a:lnTo>
                  <a:lnTo>
                    <a:pt x="50406" y="3594"/>
                  </a:lnTo>
                  <a:lnTo>
                    <a:pt x="54000" y="2514"/>
                  </a:lnTo>
                  <a:lnTo>
                    <a:pt x="57962" y="1435"/>
                  </a:lnTo>
                  <a:lnTo>
                    <a:pt x="61569" y="711"/>
                  </a:lnTo>
                  <a:lnTo>
                    <a:pt x="65519" y="355"/>
                  </a:lnTo>
                  <a:lnTo>
                    <a:pt x="69126" y="0"/>
                  </a:lnTo>
                  <a:lnTo>
                    <a:pt x="73088" y="0"/>
                  </a:lnTo>
                  <a:lnTo>
                    <a:pt x="1499400" y="0"/>
                  </a:lnTo>
                  <a:lnTo>
                    <a:pt x="1503362" y="0"/>
                  </a:lnTo>
                  <a:lnTo>
                    <a:pt x="1506969" y="355"/>
                  </a:lnTo>
                  <a:lnTo>
                    <a:pt x="1510919" y="711"/>
                  </a:lnTo>
                  <a:lnTo>
                    <a:pt x="1514525" y="1435"/>
                  </a:lnTo>
                  <a:lnTo>
                    <a:pt x="1518488" y="2514"/>
                  </a:lnTo>
                  <a:lnTo>
                    <a:pt x="1522082" y="3594"/>
                  </a:lnTo>
                  <a:lnTo>
                    <a:pt x="1525689" y="4673"/>
                  </a:lnTo>
                  <a:lnTo>
                    <a:pt x="1529283" y="6476"/>
                  </a:lnTo>
                  <a:lnTo>
                    <a:pt x="1532521" y="7912"/>
                  </a:lnTo>
                  <a:lnTo>
                    <a:pt x="1536128" y="9715"/>
                  </a:lnTo>
                  <a:lnTo>
                    <a:pt x="1539367" y="11874"/>
                  </a:lnTo>
                  <a:lnTo>
                    <a:pt x="1542249" y="14033"/>
                  </a:lnTo>
                  <a:lnTo>
                    <a:pt x="1545488" y="16192"/>
                  </a:lnTo>
                  <a:lnTo>
                    <a:pt x="1548358" y="18719"/>
                  </a:lnTo>
                  <a:lnTo>
                    <a:pt x="1551241" y="21234"/>
                  </a:lnTo>
                  <a:lnTo>
                    <a:pt x="1553768" y="24117"/>
                  </a:lnTo>
                  <a:lnTo>
                    <a:pt x="1556283" y="27000"/>
                  </a:lnTo>
                  <a:lnTo>
                    <a:pt x="1558442" y="30238"/>
                  </a:lnTo>
                  <a:lnTo>
                    <a:pt x="1560601" y="33121"/>
                  </a:lnTo>
                  <a:lnTo>
                    <a:pt x="1562760" y="36715"/>
                  </a:lnTo>
                  <a:lnTo>
                    <a:pt x="1564563" y="39954"/>
                  </a:lnTo>
                  <a:lnTo>
                    <a:pt x="1565998" y="43192"/>
                  </a:lnTo>
                  <a:lnTo>
                    <a:pt x="1567802" y="46799"/>
                  </a:lnTo>
                  <a:lnTo>
                    <a:pt x="1572120" y="65519"/>
                  </a:lnTo>
                  <a:lnTo>
                    <a:pt x="1572488" y="69113"/>
                  </a:lnTo>
                  <a:lnTo>
                    <a:pt x="1572488" y="73075"/>
                  </a:lnTo>
                  <a:lnTo>
                    <a:pt x="1572844" y="2852635"/>
                  </a:lnTo>
                  <a:lnTo>
                    <a:pt x="1572844" y="2856598"/>
                  </a:lnTo>
                  <a:lnTo>
                    <a:pt x="1572488" y="2860192"/>
                  </a:lnTo>
                  <a:lnTo>
                    <a:pt x="1572120" y="2864154"/>
                  </a:lnTo>
                  <a:lnTo>
                    <a:pt x="1566367" y="2882519"/>
                  </a:lnTo>
                  <a:lnTo>
                    <a:pt x="1564919" y="2885757"/>
                  </a:lnTo>
                  <a:lnTo>
                    <a:pt x="1563128" y="2888996"/>
                  </a:lnTo>
                  <a:lnTo>
                    <a:pt x="1560969" y="2892590"/>
                  </a:lnTo>
                  <a:lnTo>
                    <a:pt x="1558798" y="2895473"/>
                  </a:lnTo>
                  <a:lnTo>
                    <a:pt x="1556639" y="2898711"/>
                  </a:lnTo>
                  <a:lnTo>
                    <a:pt x="1554124" y="2901594"/>
                  </a:lnTo>
                  <a:lnTo>
                    <a:pt x="1551609" y="2904477"/>
                  </a:lnTo>
                  <a:lnTo>
                    <a:pt x="1548726" y="2906991"/>
                  </a:lnTo>
                  <a:lnTo>
                    <a:pt x="1545844" y="2909519"/>
                  </a:lnTo>
                  <a:lnTo>
                    <a:pt x="1542605" y="2911678"/>
                  </a:lnTo>
                  <a:lnTo>
                    <a:pt x="1539722" y="2913837"/>
                  </a:lnTo>
                  <a:lnTo>
                    <a:pt x="1536484" y="2915996"/>
                  </a:lnTo>
                  <a:lnTo>
                    <a:pt x="1532890" y="2917799"/>
                  </a:lnTo>
                  <a:lnTo>
                    <a:pt x="1529638" y="2919234"/>
                  </a:lnTo>
                  <a:lnTo>
                    <a:pt x="1526044" y="2921038"/>
                  </a:lnTo>
                  <a:lnTo>
                    <a:pt x="1507324" y="2925356"/>
                  </a:lnTo>
                  <a:lnTo>
                    <a:pt x="1503718" y="2925711"/>
                  </a:lnTo>
                  <a:lnTo>
                    <a:pt x="1499768" y="2925711"/>
                  </a:lnTo>
                  <a:lnTo>
                    <a:pt x="73088" y="2926080"/>
                  </a:lnTo>
                  <a:lnTo>
                    <a:pt x="69126" y="2926080"/>
                  </a:lnTo>
                  <a:lnTo>
                    <a:pt x="65519" y="2925711"/>
                  </a:lnTo>
                  <a:lnTo>
                    <a:pt x="61569" y="2925356"/>
                  </a:lnTo>
                  <a:lnTo>
                    <a:pt x="57962" y="2924632"/>
                  </a:lnTo>
                  <a:lnTo>
                    <a:pt x="54000" y="2923552"/>
                  </a:lnTo>
                  <a:lnTo>
                    <a:pt x="50406" y="2922473"/>
                  </a:lnTo>
                  <a:lnTo>
                    <a:pt x="46799" y="2921393"/>
                  </a:lnTo>
                  <a:lnTo>
                    <a:pt x="43205" y="2919590"/>
                  </a:lnTo>
                  <a:lnTo>
                    <a:pt x="39966" y="2918155"/>
                  </a:lnTo>
                  <a:lnTo>
                    <a:pt x="36728" y="2916351"/>
                  </a:lnTo>
                  <a:lnTo>
                    <a:pt x="33121" y="2914192"/>
                  </a:lnTo>
                  <a:lnTo>
                    <a:pt x="30238" y="2912033"/>
                  </a:lnTo>
                  <a:lnTo>
                    <a:pt x="27000" y="2909874"/>
                  </a:lnTo>
                  <a:lnTo>
                    <a:pt x="14046" y="2895841"/>
                  </a:lnTo>
                  <a:lnTo>
                    <a:pt x="11887" y="2892958"/>
                  </a:lnTo>
                  <a:lnTo>
                    <a:pt x="9728" y="2889719"/>
                  </a:lnTo>
                  <a:lnTo>
                    <a:pt x="7924" y="2886113"/>
                  </a:lnTo>
                  <a:lnTo>
                    <a:pt x="6489" y="2882874"/>
                  </a:lnTo>
                  <a:lnTo>
                    <a:pt x="4686" y="2879280"/>
                  </a:lnTo>
                  <a:lnTo>
                    <a:pt x="3606" y="2875673"/>
                  </a:lnTo>
                  <a:lnTo>
                    <a:pt x="2527" y="2872079"/>
                  </a:lnTo>
                  <a:lnTo>
                    <a:pt x="1447" y="2868117"/>
                  </a:lnTo>
                  <a:lnTo>
                    <a:pt x="723" y="2864510"/>
                  </a:lnTo>
                  <a:lnTo>
                    <a:pt x="368" y="2860560"/>
                  </a:lnTo>
                  <a:lnTo>
                    <a:pt x="0" y="2856953"/>
                  </a:lnTo>
                  <a:lnTo>
                    <a:pt x="0" y="28529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DF4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301065" y="1115176"/>
            <a:ext cx="1304925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4400" b="1" spc="-25" dirty="0">
                <a:solidFill>
                  <a:srgbClr val="D5880F"/>
                </a:solidFill>
                <a:latin typeface="Calibri"/>
                <a:cs typeface="Calibri"/>
              </a:rPr>
              <a:t>64</a:t>
            </a:r>
            <a:endParaRPr sz="44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1555"/>
              </a:spcBef>
            </a:pPr>
            <a:r>
              <a:rPr sz="1700" b="1" spc="-25" dirty="0">
                <a:solidFill>
                  <a:srgbClr val="2B3D4F"/>
                </a:solidFill>
                <a:latin typeface="Calibri"/>
                <a:cs typeface="Calibri"/>
              </a:rPr>
              <a:t>DIU</a:t>
            </a:r>
            <a:endParaRPr sz="17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960"/>
              </a:spcBef>
            </a:pP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Professeurs</a:t>
            </a:r>
            <a:r>
              <a:rPr sz="1100" spc="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100" spc="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écoles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stagiaires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mi-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temps</a:t>
            </a:r>
            <a:r>
              <a:rPr sz="1100" spc="50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2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groupes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44500" y="4185985"/>
            <a:ext cx="53625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80"/>
              </a:lnSpc>
              <a:spcBef>
                <a:spcPts val="100"/>
              </a:spcBef>
            </a:pP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Environ</a:t>
            </a:r>
            <a:r>
              <a:rPr sz="14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270</a:t>
            </a:r>
            <a:r>
              <a:rPr sz="14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étudiant·e·s</a:t>
            </a:r>
            <a:r>
              <a:rPr sz="14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4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B3D4F"/>
                </a:solidFill>
                <a:latin typeface="Calibri"/>
                <a:cs typeface="Calibri"/>
              </a:rPr>
              <a:t>stagiaires</a:t>
            </a:r>
            <a:r>
              <a:rPr sz="14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4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1er</a:t>
            </a:r>
            <a:r>
              <a:rPr sz="14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degré</a:t>
            </a:r>
            <a:r>
              <a:rPr sz="14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encadré·e·s</a:t>
            </a:r>
            <a:r>
              <a:rPr sz="14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sur</a:t>
            </a:r>
            <a:r>
              <a:rPr sz="14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4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2B3D4F"/>
                </a:solidFill>
                <a:latin typeface="Calibri"/>
                <a:cs typeface="Calibri"/>
              </a:rPr>
              <a:t>site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Aussi</a:t>
            </a:r>
            <a:r>
              <a:rPr sz="14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sur</a:t>
            </a:r>
            <a:r>
              <a:rPr sz="14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le</a:t>
            </a:r>
            <a:r>
              <a:rPr sz="14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site</a:t>
            </a:r>
            <a:r>
              <a:rPr sz="14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:</a:t>
            </a:r>
            <a:r>
              <a:rPr sz="14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des</a:t>
            </a:r>
            <a:r>
              <a:rPr sz="14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étudiant·e·s</a:t>
            </a:r>
            <a:r>
              <a:rPr sz="1400" spc="-3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7E8B8C"/>
                </a:solidFill>
                <a:latin typeface="Calibri"/>
                <a:cs typeface="Calibri"/>
              </a:rPr>
              <a:t>d’autres </a:t>
            </a: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parcours</a:t>
            </a:r>
            <a:r>
              <a:rPr sz="14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du</a:t>
            </a:r>
            <a:r>
              <a:rPr sz="1400" spc="-4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8B8C"/>
                </a:solidFill>
                <a:latin typeface="Calibri"/>
                <a:cs typeface="Calibri"/>
              </a:rPr>
              <a:t>second</a:t>
            </a:r>
            <a:r>
              <a:rPr sz="14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degré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20" dirty="0"/>
              <a:t> </a:t>
            </a:r>
            <a:r>
              <a:rPr dirty="0"/>
              <a:t>site</a:t>
            </a:r>
            <a:r>
              <a:rPr spc="-20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spc="-30" dirty="0"/>
              <a:t>Croix-</a:t>
            </a:r>
            <a:r>
              <a:rPr spc="-20" dirty="0"/>
              <a:t>de-</a:t>
            </a:r>
            <a:r>
              <a:rPr spc="-10" dirty="0"/>
              <a:t>Pierre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06039" y="868326"/>
            <a:ext cx="6309004" cy="317267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44500" y="1572020"/>
            <a:ext cx="1937385" cy="13362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2B3D4F"/>
                </a:solidFill>
                <a:latin typeface="Calibri"/>
                <a:cs typeface="Calibri"/>
              </a:rPr>
              <a:t>Vue</a:t>
            </a:r>
            <a:r>
              <a:rPr sz="2000" b="1" spc="-6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2000" b="1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2B3D4F"/>
                </a:solidFill>
                <a:latin typeface="Calibri"/>
                <a:cs typeface="Calibri"/>
              </a:rPr>
              <a:t>site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2000" b="1" spc="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2B3D4F"/>
                </a:solidFill>
                <a:latin typeface="Calibri"/>
                <a:cs typeface="Calibri"/>
              </a:rPr>
              <a:t>Croix-</a:t>
            </a:r>
            <a:r>
              <a:rPr sz="2000" b="1" spc="-10" dirty="0">
                <a:solidFill>
                  <a:srgbClr val="2B3D4F"/>
                </a:solidFill>
                <a:latin typeface="Calibri"/>
                <a:cs typeface="Calibri"/>
              </a:rPr>
              <a:t>de-Pierre</a:t>
            </a:r>
            <a:endParaRPr sz="2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200" dirty="0" err="1">
                <a:solidFill>
                  <a:srgbClr val="7E8B8C"/>
                </a:solidFill>
                <a:latin typeface="Calibri"/>
                <a:cs typeface="Calibri"/>
              </a:rPr>
              <a:t>Amphi</a:t>
            </a:r>
            <a:r>
              <a:rPr lang="fr-FR" sz="1200" dirty="0">
                <a:solidFill>
                  <a:srgbClr val="7E8B8C"/>
                </a:solidFill>
                <a:latin typeface="Calibri"/>
                <a:cs typeface="Calibri"/>
              </a:rPr>
              <a:t>s Montaigne et Dolto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,</a:t>
            </a:r>
            <a:r>
              <a:rPr sz="1200" spc="-4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bâtiments</a:t>
            </a:r>
            <a:r>
              <a:rPr sz="1200" spc="-4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7E8B8C"/>
                </a:solidFill>
                <a:latin typeface="Calibri"/>
                <a:cs typeface="Calibri"/>
              </a:rPr>
              <a:t>A,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B,</a:t>
            </a:r>
            <a:r>
              <a:rPr sz="12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C,</a:t>
            </a:r>
            <a:r>
              <a:rPr sz="12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D,</a:t>
            </a:r>
            <a:r>
              <a:rPr sz="12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E,</a:t>
            </a:r>
            <a:r>
              <a:rPr sz="1200" spc="-10" dirty="0">
                <a:solidFill>
                  <a:srgbClr val="7E8B8C"/>
                </a:solidFill>
                <a:latin typeface="Calibri"/>
                <a:cs typeface="Calibri"/>
              </a:rPr>
              <a:t> bibliothèque, gymnase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2026</a:t>
            </a:r>
            <a:r>
              <a:rPr spc="-55" dirty="0"/>
              <a:t> </a:t>
            </a:r>
            <a:r>
              <a:rPr dirty="0"/>
              <a:t>:</a:t>
            </a:r>
            <a:r>
              <a:rPr spc="-60" dirty="0"/>
              <a:t> </a:t>
            </a:r>
            <a:r>
              <a:rPr dirty="0"/>
              <a:t>une</a:t>
            </a:r>
            <a:r>
              <a:rPr spc="-50" dirty="0"/>
              <a:t> </a:t>
            </a:r>
            <a:r>
              <a:rPr dirty="0"/>
              <a:t>nouvelle</a:t>
            </a:r>
            <a:r>
              <a:rPr spc="-50" dirty="0"/>
              <a:t> </a:t>
            </a:r>
            <a:r>
              <a:rPr dirty="0"/>
              <a:t>formation</a:t>
            </a:r>
            <a:r>
              <a:rPr spc="-50" dirty="0"/>
              <a:t> </a:t>
            </a:r>
            <a:r>
              <a:rPr dirty="0"/>
              <a:t>des</a:t>
            </a:r>
            <a:r>
              <a:rPr spc="-50" dirty="0"/>
              <a:t> </a:t>
            </a:r>
            <a:r>
              <a:rPr spc="-10" dirty="0"/>
              <a:t>professeur·e·s</a:t>
            </a:r>
            <a:r>
              <a:rPr spc="-50" dirty="0"/>
              <a:t> </a:t>
            </a:r>
            <a:r>
              <a:rPr dirty="0"/>
              <a:t>des</a:t>
            </a:r>
            <a:r>
              <a:rPr spc="-50" dirty="0"/>
              <a:t> </a:t>
            </a:r>
            <a:r>
              <a:rPr spc="-10" dirty="0"/>
              <a:t>écoles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825387"/>
            <a:ext cx="808100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est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désormais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placé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fin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400" i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licence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(Bac+3)</a:t>
            </a:r>
            <a:r>
              <a:rPr sz="1400" i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;</a:t>
            </a:r>
            <a:r>
              <a:rPr sz="1400" i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master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M2E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forme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lauréat·e·s…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accueille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des 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non-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lauréat·e·s.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864" y="1453146"/>
            <a:ext cx="8449911" cy="267083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4702" y="1648703"/>
            <a:ext cx="8953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1E608C"/>
                </a:solidFill>
                <a:latin typeface="Calibri"/>
                <a:cs typeface="Calibri"/>
              </a:rPr>
              <a:t>Licence</a:t>
            </a:r>
            <a:r>
              <a:rPr sz="1600" b="1" spc="-7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608C"/>
                </a:solidFill>
                <a:latin typeface="Calibri"/>
                <a:cs typeface="Calibri"/>
              </a:rPr>
              <a:t>PE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84059" y="2067739"/>
            <a:ext cx="515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7E8B8C"/>
                </a:solidFill>
                <a:latin typeface="Calibri"/>
                <a:cs typeface="Calibri"/>
              </a:rPr>
              <a:t>L1</a:t>
            </a:r>
            <a:r>
              <a:rPr sz="12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7E8B8C"/>
                </a:solidFill>
                <a:latin typeface="Calibri"/>
                <a:cs typeface="Calibri"/>
              </a:rPr>
              <a:t>→</a:t>
            </a:r>
            <a:r>
              <a:rPr sz="1200" i="1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i="1" spc="-25" dirty="0">
                <a:solidFill>
                  <a:srgbClr val="7E8B8C"/>
                </a:solidFill>
                <a:latin typeface="Calibri"/>
                <a:cs typeface="Calibri"/>
              </a:rPr>
              <a:t>L3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3575" y="2364742"/>
            <a:ext cx="1356360" cy="527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600"/>
              </a:lnSpc>
              <a:spcBef>
                <a:spcPts val="105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Licence</a:t>
            </a:r>
            <a:r>
              <a:rPr sz="1100" spc="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Professorat</a:t>
            </a:r>
            <a:r>
              <a:rPr sz="1100" spc="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des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écoles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(ou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autre licence)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60777" y="1648703"/>
            <a:ext cx="100139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E64B3B"/>
                </a:solidFill>
                <a:latin typeface="Calibri"/>
                <a:cs typeface="Calibri"/>
              </a:rPr>
              <a:t>CRPE</a:t>
            </a:r>
            <a:r>
              <a:rPr sz="1600" b="1" spc="-3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E64B3B"/>
                </a:solidFill>
                <a:latin typeface="Calibri"/>
                <a:cs typeface="Calibri"/>
              </a:rPr>
              <a:t>Bac+3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88298" y="2067739"/>
            <a:ext cx="544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7E8B8C"/>
                </a:solidFill>
                <a:latin typeface="Calibri"/>
                <a:cs typeface="Calibri"/>
              </a:rPr>
              <a:t>fin</a:t>
            </a:r>
            <a:r>
              <a:rPr sz="12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200" i="1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i="1" spc="-25" dirty="0">
                <a:solidFill>
                  <a:srgbClr val="7E8B8C"/>
                </a:solidFill>
                <a:latin typeface="Calibri"/>
                <a:cs typeface="Calibri"/>
              </a:rPr>
              <a:t>L3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33066" y="2364742"/>
            <a:ext cx="1055370" cy="695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99800"/>
              </a:lnSpc>
              <a:spcBef>
                <a:spcPts val="10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r>
              <a:rPr sz="11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de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recrutement</a:t>
            </a:r>
            <a:r>
              <a:rPr sz="1100" spc="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des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professeur·e·s</a:t>
            </a:r>
            <a:r>
              <a:rPr sz="1100" spc="6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des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écoles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16577" y="1648703"/>
            <a:ext cx="727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1D8348"/>
                </a:solidFill>
                <a:latin typeface="Calibri"/>
                <a:cs typeface="Calibri"/>
              </a:rPr>
              <a:t>M1</a:t>
            </a:r>
            <a:r>
              <a:rPr sz="1600" b="1" spc="-4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D8348"/>
                </a:solidFill>
                <a:latin typeface="Calibri"/>
                <a:cs typeface="Calibri"/>
              </a:rPr>
              <a:t>M2E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32783" y="2067739"/>
            <a:ext cx="692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7E8B8C"/>
                </a:solidFill>
                <a:latin typeface="Calibri"/>
                <a:cs typeface="Calibri"/>
              </a:rPr>
              <a:t>2026-</a:t>
            </a:r>
            <a:r>
              <a:rPr sz="1200" i="1" spc="-20" dirty="0">
                <a:solidFill>
                  <a:srgbClr val="7E8B8C"/>
                </a:solidFill>
                <a:latin typeface="Calibri"/>
                <a:cs typeface="Calibri"/>
              </a:rPr>
              <a:t>2027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98061" y="2364742"/>
            <a:ext cx="1163320" cy="1198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005" marR="32384" algn="ctr">
              <a:lnSpc>
                <a:spcPct val="99600"/>
              </a:lnSpc>
              <a:spcBef>
                <a:spcPts val="105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Lauréat·e·s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élèves fonctionnaires rémunéré·e·s</a:t>
            </a:r>
            <a:endParaRPr sz="1100">
              <a:latin typeface="Calibri"/>
              <a:cs typeface="Calibri"/>
            </a:endParaRPr>
          </a:p>
          <a:p>
            <a:pPr marL="635" algn="ctr">
              <a:lnSpc>
                <a:spcPts val="1320"/>
              </a:lnSpc>
            </a:pPr>
            <a:r>
              <a:rPr sz="1100" spc="-50" dirty="0">
                <a:solidFill>
                  <a:srgbClr val="2B3D4F"/>
                </a:solidFill>
                <a:latin typeface="Calibri"/>
                <a:cs typeface="Calibri"/>
              </a:rPr>
              <a:t>+</a:t>
            </a:r>
            <a:endParaRPr sz="11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Non-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lauréat·e·s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 étudiant·e·s</a:t>
            </a:r>
            <a:r>
              <a:rPr sz="11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+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prépa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35941" y="1648703"/>
            <a:ext cx="727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1D8348"/>
                </a:solidFill>
                <a:latin typeface="Calibri"/>
                <a:cs typeface="Calibri"/>
              </a:rPr>
              <a:t>M2</a:t>
            </a:r>
            <a:r>
              <a:rPr sz="1600" b="1" spc="-4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D8348"/>
                </a:solidFill>
                <a:latin typeface="Calibri"/>
                <a:cs typeface="Calibri"/>
              </a:rPr>
              <a:t>M2E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52502" y="2067739"/>
            <a:ext cx="6927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7E8B8C"/>
                </a:solidFill>
                <a:latin typeface="Calibri"/>
                <a:cs typeface="Calibri"/>
              </a:rPr>
              <a:t>2027-</a:t>
            </a:r>
            <a:r>
              <a:rPr sz="1200" i="1" spc="-20" dirty="0">
                <a:solidFill>
                  <a:srgbClr val="7E8B8C"/>
                </a:solidFill>
                <a:latin typeface="Calibri"/>
                <a:cs typeface="Calibri"/>
              </a:rPr>
              <a:t>2028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28500" y="2364742"/>
            <a:ext cx="1341755" cy="136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99800"/>
              </a:lnSpc>
              <a:spcBef>
                <a:spcPts val="10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Lauréat·e·s</a:t>
            </a:r>
            <a:r>
              <a:rPr sz="1100" spc="-6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fonctionnaires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stagiaires,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mi-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temps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en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responsabilité</a:t>
            </a:r>
            <a:endParaRPr sz="1100">
              <a:latin typeface="Calibri"/>
              <a:cs typeface="Calibri"/>
            </a:endParaRPr>
          </a:p>
          <a:p>
            <a:pPr marL="1270" algn="ctr">
              <a:lnSpc>
                <a:spcPts val="1320"/>
              </a:lnSpc>
            </a:pPr>
            <a:r>
              <a:rPr sz="1100" spc="-50" dirty="0">
                <a:solidFill>
                  <a:srgbClr val="2B3D4F"/>
                </a:solidFill>
                <a:latin typeface="Calibri"/>
                <a:cs typeface="Calibri"/>
              </a:rPr>
              <a:t>+</a:t>
            </a:r>
            <a:endParaRPr sz="1100">
              <a:latin typeface="Calibri"/>
              <a:cs typeface="Calibri"/>
            </a:endParaRPr>
          </a:p>
          <a:p>
            <a:pPr marL="101600" marR="93980" algn="ctr">
              <a:lnSpc>
                <a:spcPct val="99600"/>
              </a:lnSpc>
              <a:spcBef>
                <a:spcPts val="5"/>
              </a:spcBef>
            </a:pP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Non-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lauréat·e·s</a:t>
            </a:r>
            <a:r>
              <a:rPr sz="11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 étudiant·e·s</a:t>
            </a:r>
            <a:r>
              <a:rPr sz="11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+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prépa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01065" y="1526669"/>
            <a:ext cx="1422400" cy="749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6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6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lauréats Titularisation</a:t>
            </a:r>
            <a:endParaRPr sz="1600">
              <a:latin typeface="Calibri"/>
              <a:cs typeface="Calibri"/>
            </a:endParaRPr>
          </a:p>
          <a:p>
            <a:pPr marL="12065" algn="ctr">
              <a:lnSpc>
                <a:spcPct val="100000"/>
              </a:lnSpc>
              <a:spcBef>
                <a:spcPts val="425"/>
              </a:spcBef>
            </a:pPr>
            <a:r>
              <a:rPr sz="1200" i="1" spc="-20" dirty="0">
                <a:solidFill>
                  <a:srgbClr val="7E8B8C"/>
                </a:solidFill>
                <a:latin typeface="Calibri"/>
                <a:cs typeface="Calibri"/>
              </a:rPr>
              <a:t>2028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46784" y="2364742"/>
            <a:ext cx="1342390" cy="527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99600"/>
              </a:lnSpc>
              <a:spcBef>
                <a:spcPts val="105"/>
              </a:spcBef>
            </a:pP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Évaluation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100" spc="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l’issue</a:t>
            </a:r>
            <a:r>
              <a:rPr sz="1100" spc="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de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l’année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par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un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jury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académique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4500" y="4360940"/>
            <a:ext cx="51454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7E8B8C"/>
                </a:solidFill>
                <a:latin typeface="Calibri"/>
                <a:cs typeface="Calibri"/>
              </a:rPr>
              <a:t>Textes</a:t>
            </a:r>
            <a:r>
              <a:rPr sz="10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référence</a:t>
            </a:r>
            <a:r>
              <a:rPr sz="10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:</a:t>
            </a:r>
            <a:r>
              <a:rPr sz="10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arrêté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du</a:t>
            </a:r>
            <a:r>
              <a:rPr sz="10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12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janvier</a:t>
            </a:r>
            <a:r>
              <a:rPr sz="10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2026</a:t>
            </a:r>
            <a:r>
              <a:rPr sz="10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(masters</a:t>
            </a:r>
            <a:r>
              <a:rPr sz="10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M2E),</a:t>
            </a:r>
            <a:r>
              <a:rPr sz="10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arrêté</a:t>
            </a:r>
            <a:r>
              <a:rPr sz="10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du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17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avril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2025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(CRPE</a:t>
            </a:r>
            <a:r>
              <a:rPr sz="10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Bac+3).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Voir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aussi</a:t>
            </a:r>
            <a:r>
              <a:rPr sz="10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l’infographie</a:t>
            </a:r>
            <a:r>
              <a:rPr sz="10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«</a:t>
            </a:r>
            <a:r>
              <a:rPr sz="10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Quel</a:t>
            </a:r>
            <a:r>
              <a:rPr sz="10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parcours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 formation…</a:t>
            </a:r>
            <a:r>
              <a:rPr sz="10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»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 l’INSPÉ.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50" dirty="0"/>
              <a:t> </a:t>
            </a:r>
            <a:r>
              <a:rPr spc="-10" dirty="0"/>
              <a:t>Master</a:t>
            </a:r>
            <a:r>
              <a:rPr spc="-50" dirty="0"/>
              <a:t> </a:t>
            </a:r>
            <a:r>
              <a:rPr dirty="0"/>
              <a:t>M2E</a:t>
            </a:r>
            <a:r>
              <a:rPr spc="-40" dirty="0"/>
              <a:t> </a:t>
            </a:r>
            <a:r>
              <a:rPr dirty="0"/>
              <a:t>«</a:t>
            </a:r>
            <a:r>
              <a:rPr spc="-40" dirty="0"/>
              <a:t> </a:t>
            </a:r>
            <a:r>
              <a:rPr spc="-10" dirty="0"/>
              <a:t>Professorat</a:t>
            </a:r>
            <a:r>
              <a:rPr spc="-55" dirty="0"/>
              <a:t> </a:t>
            </a:r>
            <a:r>
              <a:rPr dirty="0"/>
              <a:t>des</a:t>
            </a:r>
            <a:r>
              <a:rPr spc="-45" dirty="0"/>
              <a:t> </a:t>
            </a:r>
            <a:r>
              <a:rPr dirty="0"/>
              <a:t>écoles</a:t>
            </a:r>
            <a:r>
              <a:rPr spc="-50" dirty="0"/>
              <a:t> »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917183"/>
            <a:ext cx="15557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E64B3B"/>
                </a:solidFill>
                <a:latin typeface="Calibri"/>
                <a:cs typeface="Calibri"/>
              </a:rPr>
              <a:t>Une</a:t>
            </a:r>
            <a:r>
              <a:rPr sz="1600" b="1" spc="-3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E64B3B"/>
                </a:solidFill>
                <a:latin typeface="Calibri"/>
                <a:cs typeface="Calibri"/>
              </a:rPr>
              <a:t>triple</a:t>
            </a:r>
            <a:r>
              <a:rPr sz="16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E64B3B"/>
                </a:solidFill>
                <a:latin typeface="Calibri"/>
                <a:cs typeface="Calibri"/>
              </a:rPr>
              <a:t>mission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500" y="1237223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577" y="1267462"/>
            <a:ext cx="3676650" cy="2308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336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Vous</a:t>
            </a:r>
            <a:r>
              <a:rPr sz="15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préparer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métier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professeur·e</a:t>
            </a:r>
            <a:r>
              <a:rPr sz="15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des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écoles,</a:t>
            </a:r>
            <a:r>
              <a:rPr sz="15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aujourd’hui</a:t>
            </a:r>
            <a:r>
              <a:rPr sz="15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demain</a:t>
            </a:r>
            <a:endParaRPr sz="1500">
              <a:latin typeface="Calibri"/>
              <a:cs typeface="Calibri"/>
            </a:endParaRPr>
          </a:p>
          <a:p>
            <a:pPr marL="12700" marR="224790">
              <a:lnSpc>
                <a:spcPct val="99700"/>
              </a:lnSpc>
              <a:spcBef>
                <a:spcPts val="605"/>
              </a:spcBef>
            </a:pP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Vous</a:t>
            </a:r>
            <a:r>
              <a:rPr sz="15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accompagner</a:t>
            </a:r>
            <a:r>
              <a:rPr sz="15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5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l’entrée</a:t>
            </a:r>
            <a:r>
              <a:rPr sz="15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progressive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5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classe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observation, pratique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accompagnée,</a:t>
            </a:r>
            <a:r>
              <a:rPr sz="15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puis</a:t>
            </a:r>
            <a:r>
              <a:rPr sz="15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responsabilité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Vous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former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aux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outils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d’analyse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5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réflexion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niveau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master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(mémoire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recherche)</a:t>
            </a:r>
            <a:endParaRPr sz="1500">
              <a:latin typeface="Calibri"/>
              <a:cs typeface="Calibri"/>
            </a:endParaRPr>
          </a:p>
          <a:p>
            <a:pPr marL="12700" marR="64769">
              <a:lnSpc>
                <a:spcPts val="1789"/>
              </a:lnSpc>
              <a:spcBef>
                <a:spcPts val="670"/>
              </a:spcBef>
            </a:pPr>
            <a:r>
              <a:rPr sz="1500" b="1" dirty="0">
                <a:solidFill>
                  <a:srgbClr val="D5880F"/>
                </a:solidFill>
                <a:latin typeface="Calibri"/>
                <a:cs typeface="Calibri"/>
              </a:rPr>
              <a:t>Et</a:t>
            </a:r>
            <a:r>
              <a:rPr sz="1500" b="1" spc="-3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D5880F"/>
                </a:solidFill>
                <a:latin typeface="Calibri"/>
                <a:cs typeface="Calibri"/>
              </a:rPr>
              <a:t>pour</a:t>
            </a:r>
            <a:r>
              <a:rPr sz="1500" b="1" spc="-3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D5880F"/>
                </a:solidFill>
                <a:latin typeface="Calibri"/>
                <a:cs typeface="Calibri"/>
              </a:rPr>
              <a:t>les</a:t>
            </a:r>
            <a:r>
              <a:rPr sz="1500" b="1" spc="-25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D5880F"/>
                </a:solidFill>
                <a:latin typeface="Calibri"/>
                <a:cs typeface="Calibri"/>
              </a:rPr>
              <a:t>non-lauréat·e·s</a:t>
            </a:r>
            <a:r>
              <a:rPr sz="1500" b="1" spc="-15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D5880F"/>
                </a:solidFill>
                <a:latin typeface="Calibri"/>
                <a:cs typeface="Calibri"/>
              </a:rPr>
              <a:t>:</a:t>
            </a:r>
            <a:r>
              <a:rPr sz="1500" b="1" spc="-3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D5880F"/>
                </a:solidFill>
                <a:latin typeface="Calibri"/>
                <a:cs typeface="Calibri"/>
              </a:rPr>
              <a:t>vous</a:t>
            </a:r>
            <a:r>
              <a:rPr sz="1500" b="1" spc="-15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D5880F"/>
                </a:solidFill>
                <a:latin typeface="Calibri"/>
                <a:cs typeface="Calibri"/>
              </a:rPr>
              <a:t>(re)préparer </a:t>
            </a:r>
            <a:r>
              <a:rPr sz="1500" b="1" dirty="0">
                <a:solidFill>
                  <a:srgbClr val="D5880F"/>
                </a:solidFill>
                <a:latin typeface="Calibri"/>
                <a:cs typeface="Calibri"/>
              </a:rPr>
              <a:t>au</a:t>
            </a:r>
            <a:r>
              <a:rPr sz="1500" b="1" spc="-35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D5880F"/>
                </a:solidFill>
                <a:latin typeface="Calibri"/>
                <a:cs typeface="Calibri"/>
              </a:rPr>
              <a:t>CRPE</a:t>
            </a:r>
            <a:r>
              <a:rPr sz="1500" b="1" spc="-25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500" b="1" spc="-20" dirty="0">
                <a:solidFill>
                  <a:srgbClr val="D5880F"/>
                </a:solidFill>
                <a:latin typeface="Calibri"/>
                <a:cs typeface="Calibri"/>
              </a:rPr>
              <a:t>Bac+3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500" y="1770382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500" y="2531061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500" y="3063140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D5880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839296" y="1319226"/>
            <a:ext cx="469900" cy="469900"/>
            <a:chOff x="4839296" y="1319226"/>
            <a:chExt cx="469900" cy="469900"/>
          </a:xfrm>
        </p:grpSpPr>
        <p:sp>
          <p:nvSpPr>
            <p:cNvPr id="15" name="object 15"/>
            <p:cNvSpPr/>
            <p:nvPr/>
          </p:nvSpPr>
          <p:spPr>
            <a:xfrm>
              <a:off x="4845595" y="1325526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4" y="4673"/>
                  </a:lnTo>
                  <a:lnTo>
                    <a:pt x="138607" y="18719"/>
                  </a:lnTo>
                  <a:lnTo>
                    <a:pt x="97929" y="41033"/>
                  </a:lnTo>
                  <a:lnTo>
                    <a:pt x="63004" y="71272"/>
                  </a:lnTo>
                  <a:lnTo>
                    <a:pt x="34925" y="107632"/>
                  </a:lnTo>
                  <a:lnTo>
                    <a:pt x="14401" y="149390"/>
                  </a:lnTo>
                  <a:lnTo>
                    <a:pt x="2882" y="194030"/>
                  </a:lnTo>
                  <a:lnTo>
                    <a:pt x="368" y="228600"/>
                  </a:lnTo>
                  <a:lnTo>
                    <a:pt x="0" y="228600"/>
                  </a:lnTo>
                  <a:lnTo>
                    <a:pt x="4977" y="275755"/>
                  </a:lnTo>
                  <a:lnTo>
                    <a:pt x="5041" y="276110"/>
                  </a:lnTo>
                  <a:lnTo>
                    <a:pt x="19799" y="321475"/>
                  </a:lnTo>
                  <a:lnTo>
                    <a:pt x="43929" y="362877"/>
                  </a:lnTo>
                  <a:lnTo>
                    <a:pt x="75603" y="398157"/>
                  </a:lnTo>
                  <a:lnTo>
                    <a:pt x="114477" y="426237"/>
                  </a:lnTo>
                  <a:lnTo>
                    <a:pt x="158038" y="445681"/>
                  </a:lnTo>
                  <a:lnTo>
                    <a:pt x="204838" y="455752"/>
                  </a:lnTo>
                  <a:lnTo>
                    <a:pt x="228600" y="456831"/>
                  </a:lnTo>
                  <a:lnTo>
                    <a:pt x="240487" y="456476"/>
                  </a:lnTo>
                  <a:lnTo>
                    <a:pt x="287642" y="448919"/>
                  </a:lnTo>
                  <a:lnTo>
                    <a:pt x="332282" y="431634"/>
                  </a:lnTo>
                  <a:lnTo>
                    <a:pt x="372249" y="405714"/>
                  </a:lnTo>
                  <a:lnTo>
                    <a:pt x="406082" y="371881"/>
                  </a:lnTo>
                  <a:lnTo>
                    <a:pt x="432003" y="331914"/>
                  </a:lnTo>
                  <a:lnTo>
                    <a:pt x="448819" y="287629"/>
                  </a:lnTo>
                  <a:lnTo>
                    <a:pt x="456467" y="240474"/>
                  </a:lnTo>
                  <a:lnTo>
                    <a:pt x="456844" y="228231"/>
                  </a:lnTo>
                  <a:lnTo>
                    <a:pt x="456510" y="217081"/>
                  </a:lnTo>
                  <a:lnTo>
                    <a:pt x="456488" y="216357"/>
                  </a:lnTo>
                  <a:lnTo>
                    <a:pt x="455507" y="205549"/>
                  </a:lnTo>
                  <a:lnTo>
                    <a:pt x="455409" y="204470"/>
                  </a:lnTo>
                  <a:lnTo>
                    <a:pt x="453961" y="192595"/>
                  </a:lnTo>
                  <a:lnTo>
                    <a:pt x="441718" y="146519"/>
                  </a:lnTo>
                  <a:lnTo>
                    <a:pt x="413283" y="93954"/>
                  </a:lnTo>
                  <a:lnTo>
                    <a:pt x="381241" y="58674"/>
                  </a:lnTo>
                  <a:lnTo>
                    <a:pt x="342722" y="30594"/>
                  </a:lnTo>
                  <a:lnTo>
                    <a:pt x="299161" y="11150"/>
                  </a:lnTo>
                  <a:lnTo>
                    <a:pt x="252361" y="1079"/>
                  </a:lnTo>
                  <a:lnTo>
                    <a:pt x="240487" y="35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45595" y="1325526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368" y="228600"/>
                  </a:moveTo>
                  <a:lnTo>
                    <a:pt x="723" y="217081"/>
                  </a:lnTo>
                  <a:lnTo>
                    <a:pt x="1447" y="205549"/>
                  </a:lnTo>
                  <a:lnTo>
                    <a:pt x="10807" y="160197"/>
                  </a:lnTo>
                  <a:lnTo>
                    <a:pt x="28803" y="117716"/>
                  </a:lnTo>
                  <a:lnTo>
                    <a:pt x="55448" y="79921"/>
                  </a:lnTo>
                  <a:lnTo>
                    <a:pt x="88925" y="47878"/>
                  </a:lnTo>
                  <a:lnTo>
                    <a:pt x="127800" y="23393"/>
                  </a:lnTo>
                  <a:lnTo>
                    <a:pt x="171361" y="7200"/>
                  </a:lnTo>
                  <a:lnTo>
                    <a:pt x="217081" y="355"/>
                  </a:lnTo>
                  <a:lnTo>
                    <a:pt x="228600" y="0"/>
                  </a:lnTo>
                  <a:lnTo>
                    <a:pt x="276123" y="5041"/>
                  </a:lnTo>
                  <a:lnTo>
                    <a:pt x="321487" y="19799"/>
                  </a:lnTo>
                  <a:lnTo>
                    <a:pt x="362521" y="43561"/>
                  </a:lnTo>
                  <a:lnTo>
                    <a:pt x="398157" y="75590"/>
                  </a:lnTo>
                  <a:lnTo>
                    <a:pt x="419760" y="104038"/>
                  </a:lnTo>
                  <a:lnTo>
                    <a:pt x="426250" y="114109"/>
                  </a:lnTo>
                  <a:lnTo>
                    <a:pt x="445681" y="157670"/>
                  </a:lnTo>
                  <a:lnTo>
                    <a:pt x="455409" y="204470"/>
                  </a:lnTo>
                  <a:lnTo>
                    <a:pt x="456844" y="228231"/>
                  </a:lnTo>
                  <a:lnTo>
                    <a:pt x="451802" y="275755"/>
                  </a:lnTo>
                  <a:lnTo>
                    <a:pt x="437045" y="321119"/>
                  </a:lnTo>
                  <a:lnTo>
                    <a:pt x="413283" y="362521"/>
                  </a:lnTo>
                  <a:lnTo>
                    <a:pt x="381241" y="398157"/>
                  </a:lnTo>
                  <a:lnTo>
                    <a:pt x="342722" y="426237"/>
                  </a:lnTo>
                  <a:lnTo>
                    <a:pt x="299161" y="445681"/>
                  </a:lnTo>
                  <a:lnTo>
                    <a:pt x="252361" y="455396"/>
                  </a:lnTo>
                  <a:lnTo>
                    <a:pt x="228600" y="456831"/>
                  </a:lnTo>
                  <a:lnTo>
                    <a:pt x="181089" y="451789"/>
                  </a:lnTo>
                  <a:lnTo>
                    <a:pt x="135724" y="437032"/>
                  </a:lnTo>
                  <a:lnTo>
                    <a:pt x="94322" y="413270"/>
                  </a:lnTo>
                  <a:lnTo>
                    <a:pt x="58686" y="381241"/>
                  </a:lnTo>
                  <a:lnTo>
                    <a:pt x="30606" y="342709"/>
                  </a:lnTo>
                  <a:lnTo>
                    <a:pt x="11163" y="299161"/>
                  </a:lnTo>
                  <a:lnTo>
                    <a:pt x="1447" y="252361"/>
                  </a:lnTo>
                  <a:lnTo>
                    <a:pt x="0" y="228600"/>
                  </a:lnTo>
                  <a:lnTo>
                    <a:pt x="368" y="228600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016500" y="1435228"/>
            <a:ext cx="1155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839296" y="1886218"/>
            <a:ext cx="469900" cy="469900"/>
            <a:chOff x="4839296" y="1886218"/>
            <a:chExt cx="469900" cy="469900"/>
          </a:xfrm>
        </p:grpSpPr>
        <p:sp>
          <p:nvSpPr>
            <p:cNvPr id="19" name="object 19"/>
            <p:cNvSpPr/>
            <p:nvPr/>
          </p:nvSpPr>
          <p:spPr>
            <a:xfrm>
              <a:off x="4845595" y="1892517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4" y="4686"/>
                  </a:lnTo>
                  <a:lnTo>
                    <a:pt x="138607" y="18719"/>
                  </a:lnTo>
                  <a:lnTo>
                    <a:pt x="97929" y="41046"/>
                  </a:lnTo>
                  <a:lnTo>
                    <a:pt x="63004" y="71285"/>
                  </a:lnTo>
                  <a:lnTo>
                    <a:pt x="34925" y="107645"/>
                  </a:lnTo>
                  <a:lnTo>
                    <a:pt x="14401" y="149402"/>
                  </a:lnTo>
                  <a:lnTo>
                    <a:pt x="2882" y="194043"/>
                  </a:lnTo>
                  <a:lnTo>
                    <a:pt x="379" y="228244"/>
                  </a:lnTo>
                  <a:lnTo>
                    <a:pt x="368" y="228600"/>
                  </a:lnTo>
                  <a:lnTo>
                    <a:pt x="0" y="228600"/>
                  </a:lnTo>
                  <a:lnTo>
                    <a:pt x="356" y="240118"/>
                  </a:lnTo>
                  <a:lnTo>
                    <a:pt x="368" y="240487"/>
                  </a:lnTo>
                  <a:lnTo>
                    <a:pt x="1415" y="252006"/>
                  </a:lnTo>
                  <a:lnTo>
                    <a:pt x="2838" y="263880"/>
                  </a:lnTo>
                  <a:lnTo>
                    <a:pt x="2882" y="264248"/>
                  </a:lnTo>
                  <a:lnTo>
                    <a:pt x="4977" y="275767"/>
                  </a:lnTo>
                  <a:lnTo>
                    <a:pt x="5041" y="276123"/>
                  </a:lnTo>
                  <a:lnTo>
                    <a:pt x="7835" y="287286"/>
                  </a:lnTo>
                  <a:lnTo>
                    <a:pt x="11063" y="298805"/>
                  </a:lnTo>
                  <a:lnTo>
                    <a:pt x="11163" y="299161"/>
                  </a:lnTo>
                  <a:lnTo>
                    <a:pt x="14999" y="309968"/>
                  </a:lnTo>
                  <a:lnTo>
                    <a:pt x="15125" y="310324"/>
                  </a:lnTo>
                  <a:lnTo>
                    <a:pt x="37084" y="352806"/>
                  </a:lnTo>
                  <a:lnTo>
                    <a:pt x="66967" y="389890"/>
                  </a:lnTo>
                  <a:lnTo>
                    <a:pt x="104038" y="420128"/>
                  </a:lnTo>
                  <a:lnTo>
                    <a:pt x="146888" y="441718"/>
                  </a:lnTo>
                  <a:lnTo>
                    <a:pt x="192963" y="453961"/>
                  </a:lnTo>
                  <a:lnTo>
                    <a:pt x="228600" y="456844"/>
                  </a:lnTo>
                  <a:lnTo>
                    <a:pt x="240487" y="456488"/>
                  </a:lnTo>
                  <a:lnTo>
                    <a:pt x="287642" y="448919"/>
                  </a:lnTo>
                  <a:lnTo>
                    <a:pt x="332282" y="431647"/>
                  </a:lnTo>
                  <a:lnTo>
                    <a:pt x="372249" y="405726"/>
                  </a:lnTo>
                  <a:lnTo>
                    <a:pt x="406082" y="371881"/>
                  </a:lnTo>
                  <a:lnTo>
                    <a:pt x="432003" y="331927"/>
                  </a:lnTo>
                  <a:lnTo>
                    <a:pt x="448819" y="287642"/>
                  </a:lnTo>
                  <a:lnTo>
                    <a:pt x="456466" y="240487"/>
                  </a:lnTo>
                  <a:lnTo>
                    <a:pt x="456844" y="228244"/>
                  </a:lnTo>
                  <a:lnTo>
                    <a:pt x="456510" y="217081"/>
                  </a:lnTo>
                  <a:lnTo>
                    <a:pt x="456488" y="216369"/>
                  </a:lnTo>
                  <a:lnTo>
                    <a:pt x="455507" y="205562"/>
                  </a:lnTo>
                  <a:lnTo>
                    <a:pt x="455409" y="204482"/>
                  </a:lnTo>
                  <a:lnTo>
                    <a:pt x="453961" y="192608"/>
                  </a:lnTo>
                  <a:lnTo>
                    <a:pt x="441718" y="146519"/>
                  </a:lnTo>
                  <a:lnTo>
                    <a:pt x="413283" y="93967"/>
                  </a:lnTo>
                  <a:lnTo>
                    <a:pt x="381241" y="58686"/>
                  </a:lnTo>
                  <a:lnTo>
                    <a:pt x="342722" y="30607"/>
                  </a:lnTo>
                  <a:lnTo>
                    <a:pt x="299161" y="11163"/>
                  </a:lnTo>
                  <a:lnTo>
                    <a:pt x="252361" y="1079"/>
                  </a:lnTo>
                  <a:lnTo>
                    <a:pt x="240487" y="368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45595" y="1892517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368" y="228600"/>
                  </a:moveTo>
                  <a:lnTo>
                    <a:pt x="723" y="217081"/>
                  </a:lnTo>
                  <a:lnTo>
                    <a:pt x="1447" y="205562"/>
                  </a:lnTo>
                  <a:lnTo>
                    <a:pt x="10807" y="160197"/>
                  </a:lnTo>
                  <a:lnTo>
                    <a:pt x="28803" y="117729"/>
                  </a:lnTo>
                  <a:lnTo>
                    <a:pt x="55448" y="79921"/>
                  </a:lnTo>
                  <a:lnTo>
                    <a:pt x="88925" y="47879"/>
                  </a:lnTo>
                  <a:lnTo>
                    <a:pt x="127800" y="23406"/>
                  </a:lnTo>
                  <a:lnTo>
                    <a:pt x="171361" y="7200"/>
                  </a:lnTo>
                  <a:lnTo>
                    <a:pt x="217081" y="368"/>
                  </a:lnTo>
                  <a:lnTo>
                    <a:pt x="228600" y="0"/>
                  </a:lnTo>
                  <a:lnTo>
                    <a:pt x="276123" y="5041"/>
                  </a:lnTo>
                  <a:lnTo>
                    <a:pt x="321487" y="19799"/>
                  </a:lnTo>
                  <a:lnTo>
                    <a:pt x="362521" y="43561"/>
                  </a:lnTo>
                  <a:lnTo>
                    <a:pt x="398157" y="75603"/>
                  </a:lnTo>
                  <a:lnTo>
                    <a:pt x="419760" y="104038"/>
                  </a:lnTo>
                  <a:lnTo>
                    <a:pt x="426250" y="114122"/>
                  </a:lnTo>
                  <a:lnTo>
                    <a:pt x="445681" y="157683"/>
                  </a:lnTo>
                  <a:lnTo>
                    <a:pt x="455409" y="204482"/>
                  </a:lnTo>
                  <a:lnTo>
                    <a:pt x="456844" y="228244"/>
                  </a:lnTo>
                  <a:lnTo>
                    <a:pt x="451802" y="275767"/>
                  </a:lnTo>
                  <a:lnTo>
                    <a:pt x="437045" y="321119"/>
                  </a:lnTo>
                  <a:lnTo>
                    <a:pt x="413283" y="362521"/>
                  </a:lnTo>
                  <a:lnTo>
                    <a:pt x="381241" y="398170"/>
                  </a:lnTo>
                  <a:lnTo>
                    <a:pt x="342722" y="426250"/>
                  </a:lnTo>
                  <a:lnTo>
                    <a:pt x="299161" y="445681"/>
                  </a:lnTo>
                  <a:lnTo>
                    <a:pt x="252361" y="455409"/>
                  </a:lnTo>
                  <a:lnTo>
                    <a:pt x="228600" y="456844"/>
                  </a:lnTo>
                  <a:lnTo>
                    <a:pt x="181089" y="451802"/>
                  </a:lnTo>
                  <a:lnTo>
                    <a:pt x="135724" y="437045"/>
                  </a:lnTo>
                  <a:lnTo>
                    <a:pt x="94322" y="413283"/>
                  </a:lnTo>
                  <a:lnTo>
                    <a:pt x="58686" y="381241"/>
                  </a:lnTo>
                  <a:lnTo>
                    <a:pt x="30606" y="342722"/>
                  </a:lnTo>
                  <a:lnTo>
                    <a:pt x="11163" y="299161"/>
                  </a:lnTo>
                  <a:lnTo>
                    <a:pt x="1447" y="252361"/>
                  </a:lnTo>
                  <a:lnTo>
                    <a:pt x="0" y="228600"/>
                  </a:lnTo>
                  <a:lnTo>
                    <a:pt x="368" y="228600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16500" y="2001509"/>
            <a:ext cx="1155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39296" y="2453222"/>
            <a:ext cx="469900" cy="469900"/>
            <a:chOff x="4839296" y="2453222"/>
            <a:chExt cx="469900" cy="469900"/>
          </a:xfrm>
        </p:grpSpPr>
        <p:sp>
          <p:nvSpPr>
            <p:cNvPr id="23" name="object 23"/>
            <p:cNvSpPr/>
            <p:nvPr/>
          </p:nvSpPr>
          <p:spPr>
            <a:xfrm>
              <a:off x="4845595" y="2459522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4" y="4673"/>
                  </a:lnTo>
                  <a:lnTo>
                    <a:pt x="138607" y="18719"/>
                  </a:lnTo>
                  <a:lnTo>
                    <a:pt x="97929" y="41033"/>
                  </a:lnTo>
                  <a:lnTo>
                    <a:pt x="63004" y="71285"/>
                  </a:lnTo>
                  <a:lnTo>
                    <a:pt x="34925" y="107645"/>
                  </a:lnTo>
                  <a:lnTo>
                    <a:pt x="14401" y="149402"/>
                  </a:lnTo>
                  <a:lnTo>
                    <a:pt x="2882" y="194043"/>
                  </a:lnTo>
                  <a:lnTo>
                    <a:pt x="769" y="216357"/>
                  </a:lnTo>
                  <a:lnTo>
                    <a:pt x="723" y="217081"/>
                  </a:lnTo>
                  <a:lnTo>
                    <a:pt x="379" y="228244"/>
                  </a:lnTo>
                  <a:lnTo>
                    <a:pt x="368" y="228600"/>
                  </a:lnTo>
                  <a:lnTo>
                    <a:pt x="0" y="228600"/>
                  </a:lnTo>
                  <a:lnTo>
                    <a:pt x="357" y="240118"/>
                  </a:lnTo>
                  <a:lnTo>
                    <a:pt x="4975" y="275755"/>
                  </a:lnTo>
                  <a:lnTo>
                    <a:pt x="5041" y="276123"/>
                  </a:lnTo>
                  <a:lnTo>
                    <a:pt x="19799" y="321475"/>
                  </a:lnTo>
                  <a:lnTo>
                    <a:pt x="43929" y="362877"/>
                  </a:lnTo>
                  <a:lnTo>
                    <a:pt x="75603" y="398157"/>
                  </a:lnTo>
                  <a:lnTo>
                    <a:pt x="114477" y="426237"/>
                  </a:lnTo>
                  <a:lnTo>
                    <a:pt x="158038" y="445681"/>
                  </a:lnTo>
                  <a:lnTo>
                    <a:pt x="204838" y="455764"/>
                  </a:lnTo>
                  <a:lnTo>
                    <a:pt x="228600" y="456844"/>
                  </a:lnTo>
                  <a:lnTo>
                    <a:pt x="240487" y="456476"/>
                  </a:lnTo>
                  <a:lnTo>
                    <a:pt x="287642" y="448919"/>
                  </a:lnTo>
                  <a:lnTo>
                    <a:pt x="332282" y="431634"/>
                  </a:lnTo>
                  <a:lnTo>
                    <a:pt x="372249" y="405714"/>
                  </a:lnTo>
                  <a:lnTo>
                    <a:pt x="406082" y="371881"/>
                  </a:lnTo>
                  <a:lnTo>
                    <a:pt x="432003" y="331914"/>
                  </a:lnTo>
                  <a:lnTo>
                    <a:pt x="448816" y="287642"/>
                  </a:lnTo>
                  <a:lnTo>
                    <a:pt x="456467" y="240474"/>
                  </a:lnTo>
                  <a:lnTo>
                    <a:pt x="456844" y="228244"/>
                  </a:lnTo>
                  <a:lnTo>
                    <a:pt x="456510" y="217081"/>
                  </a:lnTo>
                  <a:lnTo>
                    <a:pt x="456488" y="216357"/>
                  </a:lnTo>
                  <a:lnTo>
                    <a:pt x="455507" y="205562"/>
                  </a:lnTo>
                  <a:lnTo>
                    <a:pt x="455409" y="204482"/>
                  </a:lnTo>
                  <a:lnTo>
                    <a:pt x="453961" y="192595"/>
                  </a:lnTo>
                  <a:lnTo>
                    <a:pt x="441718" y="146519"/>
                  </a:lnTo>
                  <a:lnTo>
                    <a:pt x="413283" y="93954"/>
                  </a:lnTo>
                  <a:lnTo>
                    <a:pt x="381241" y="58674"/>
                  </a:lnTo>
                  <a:lnTo>
                    <a:pt x="342722" y="30594"/>
                  </a:lnTo>
                  <a:lnTo>
                    <a:pt x="299161" y="11163"/>
                  </a:lnTo>
                  <a:lnTo>
                    <a:pt x="252361" y="1079"/>
                  </a:lnTo>
                  <a:lnTo>
                    <a:pt x="240487" y="35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45595" y="2459522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368" y="228600"/>
                  </a:moveTo>
                  <a:lnTo>
                    <a:pt x="723" y="217081"/>
                  </a:lnTo>
                  <a:lnTo>
                    <a:pt x="1447" y="205562"/>
                  </a:lnTo>
                  <a:lnTo>
                    <a:pt x="10807" y="160197"/>
                  </a:lnTo>
                  <a:lnTo>
                    <a:pt x="28803" y="117716"/>
                  </a:lnTo>
                  <a:lnTo>
                    <a:pt x="55448" y="79921"/>
                  </a:lnTo>
                  <a:lnTo>
                    <a:pt x="88925" y="47879"/>
                  </a:lnTo>
                  <a:lnTo>
                    <a:pt x="127800" y="23406"/>
                  </a:lnTo>
                  <a:lnTo>
                    <a:pt x="171361" y="7200"/>
                  </a:lnTo>
                  <a:lnTo>
                    <a:pt x="217081" y="355"/>
                  </a:lnTo>
                  <a:lnTo>
                    <a:pt x="228600" y="0"/>
                  </a:lnTo>
                  <a:lnTo>
                    <a:pt x="276123" y="5041"/>
                  </a:lnTo>
                  <a:lnTo>
                    <a:pt x="321487" y="19799"/>
                  </a:lnTo>
                  <a:lnTo>
                    <a:pt x="362521" y="43561"/>
                  </a:lnTo>
                  <a:lnTo>
                    <a:pt x="398157" y="75603"/>
                  </a:lnTo>
                  <a:lnTo>
                    <a:pt x="419760" y="104038"/>
                  </a:lnTo>
                  <a:lnTo>
                    <a:pt x="426250" y="114122"/>
                  </a:lnTo>
                  <a:lnTo>
                    <a:pt x="445681" y="157683"/>
                  </a:lnTo>
                  <a:lnTo>
                    <a:pt x="455409" y="204482"/>
                  </a:lnTo>
                  <a:lnTo>
                    <a:pt x="456844" y="228244"/>
                  </a:lnTo>
                  <a:lnTo>
                    <a:pt x="451802" y="275755"/>
                  </a:lnTo>
                  <a:lnTo>
                    <a:pt x="437045" y="321119"/>
                  </a:lnTo>
                  <a:lnTo>
                    <a:pt x="413283" y="362521"/>
                  </a:lnTo>
                  <a:lnTo>
                    <a:pt x="381241" y="398157"/>
                  </a:lnTo>
                  <a:lnTo>
                    <a:pt x="342722" y="426237"/>
                  </a:lnTo>
                  <a:lnTo>
                    <a:pt x="299161" y="445681"/>
                  </a:lnTo>
                  <a:lnTo>
                    <a:pt x="252361" y="455396"/>
                  </a:lnTo>
                  <a:lnTo>
                    <a:pt x="228600" y="456844"/>
                  </a:lnTo>
                  <a:lnTo>
                    <a:pt x="181089" y="451802"/>
                  </a:lnTo>
                  <a:lnTo>
                    <a:pt x="135724" y="437045"/>
                  </a:lnTo>
                  <a:lnTo>
                    <a:pt x="94322" y="413283"/>
                  </a:lnTo>
                  <a:lnTo>
                    <a:pt x="58686" y="381241"/>
                  </a:lnTo>
                  <a:lnTo>
                    <a:pt x="30606" y="342722"/>
                  </a:lnTo>
                  <a:lnTo>
                    <a:pt x="11163" y="299161"/>
                  </a:lnTo>
                  <a:lnTo>
                    <a:pt x="1447" y="252361"/>
                  </a:lnTo>
                  <a:lnTo>
                    <a:pt x="0" y="228600"/>
                  </a:lnTo>
                  <a:lnTo>
                    <a:pt x="368" y="228600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016500" y="2569224"/>
            <a:ext cx="1155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839296" y="3019858"/>
            <a:ext cx="469900" cy="469900"/>
            <a:chOff x="4839296" y="3019858"/>
            <a:chExt cx="469900" cy="469900"/>
          </a:xfrm>
        </p:grpSpPr>
        <p:sp>
          <p:nvSpPr>
            <p:cNvPr id="27" name="object 27"/>
            <p:cNvSpPr/>
            <p:nvPr/>
          </p:nvSpPr>
          <p:spPr>
            <a:xfrm>
              <a:off x="4845595" y="3026158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4" y="4686"/>
                  </a:lnTo>
                  <a:lnTo>
                    <a:pt x="138607" y="18719"/>
                  </a:lnTo>
                  <a:lnTo>
                    <a:pt x="97929" y="41046"/>
                  </a:lnTo>
                  <a:lnTo>
                    <a:pt x="63004" y="71285"/>
                  </a:lnTo>
                  <a:lnTo>
                    <a:pt x="34925" y="107645"/>
                  </a:lnTo>
                  <a:lnTo>
                    <a:pt x="14401" y="149402"/>
                  </a:lnTo>
                  <a:lnTo>
                    <a:pt x="2882" y="194043"/>
                  </a:lnTo>
                  <a:lnTo>
                    <a:pt x="379" y="228244"/>
                  </a:lnTo>
                  <a:lnTo>
                    <a:pt x="368" y="228600"/>
                  </a:lnTo>
                  <a:lnTo>
                    <a:pt x="0" y="228600"/>
                  </a:lnTo>
                  <a:lnTo>
                    <a:pt x="356" y="240118"/>
                  </a:lnTo>
                  <a:lnTo>
                    <a:pt x="368" y="240487"/>
                  </a:lnTo>
                  <a:lnTo>
                    <a:pt x="7835" y="287286"/>
                  </a:lnTo>
                  <a:lnTo>
                    <a:pt x="14999" y="309968"/>
                  </a:lnTo>
                  <a:lnTo>
                    <a:pt x="15125" y="310324"/>
                  </a:lnTo>
                  <a:lnTo>
                    <a:pt x="37084" y="352806"/>
                  </a:lnTo>
                  <a:lnTo>
                    <a:pt x="66967" y="389890"/>
                  </a:lnTo>
                  <a:lnTo>
                    <a:pt x="104038" y="420128"/>
                  </a:lnTo>
                  <a:lnTo>
                    <a:pt x="146888" y="441718"/>
                  </a:lnTo>
                  <a:lnTo>
                    <a:pt x="192963" y="453961"/>
                  </a:lnTo>
                  <a:lnTo>
                    <a:pt x="228600" y="456844"/>
                  </a:lnTo>
                  <a:lnTo>
                    <a:pt x="240487" y="456488"/>
                  </a:lnTo>
                  <a:lnTo>
                    <a:pt x="287642" y="448919"/>
                  </a:lnTo>
                  <a:lnTo>
                    <a:pt x="332282" y="431647"/>
                  </a:lnTo>
                  <a:lnTo>
                    <a:pt x="372249" y="405726"/>
                  </a:lnTo>
                  <a:lnTo>
                    <a:pt x="406082" y="371881"/>
                  </a:lnTo>
                  <a:lnTo>
                    <a:pt x="432003" y="331927"/>
                  </a:lnTo>
                  <a:lnTo>
                    <a:pt x="448819" y="287642"/>
                  </a:lnTo>
                  <a:lnTo>
                    <a:pt x="456466" y="240487"/>
                  </a:lnTo>
                  <a:lnTo>
                    <a:pt x="456844" y="228244"/>
                  </a:lnTo>
                  <a:lnTo>
                    <a:pt x="456510" y="217081"/>
                  </a:lnTo>
                  <a:lnTo>
                    <a:pt x="456488" y="216369"/>
                  </a:lnTo>
                  <a:lnTo>
                    <a:pt x="455507" y="205562"/>
                  </a:lnTo>
                  <a:lnTo>
                    <a:pt x="455409" y="204482"/>
                  </a:lnTo>
                  <a:lnTo>
                    <a:pt x="453961" y="192608"/>
                  </a:lnTo>
                  <a:lnTo>
                    <a:pt x="441718" y="146519"/>
                  </a:lnTo>
                  <a:lnTo>
                    <a:pt x="413283" y="93967"/>
                  </a:lnTo>
                  <a:lnTo>
                    <a:pt x="381241" y="58686"/>
                  </a:lnTo>
                  <a:lnTo>
                    <a:pt x="342722" y="30606"/>
                  </a:lnTo>
                  <a:lnTo>
                    <a:pt x="299161" y="11163"/>
                  </a:lnTo>
                  <a:lnTo>
                    <a:pt x="252361" y="1079"/>
                  </a:lnTo>
                  <a:lnTo>
                    <a:pt x="240487" y="368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45595" y="3026158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368" y="228600"/>
                  </a:moveTo>
                  <a:lnTo>
                    <a:pt x="723" y="217081"/>
                  </a:lnTo>
                  <a:lnTo>
                    <a:pt x="1447" y="205562"/>
                  </a:lnTo>
                  <a:lnTo>
                    <a:pt x="10807" y="160197"/>
                  </a:lnTo>
                  <a:lnTo>
                    <a:pt x="28803" y="117729"/>
                  </a:lnTo>
                  <a:lnTo>
                    <a:pt x="55448" y="79921"/>
                  </a:lnTo>
                  <a:lnTo>
                    <a:pt x="88925" y="47879"/>
                  </a:lnTo>
                  <a:lnTo>
                    <a:pt x="127800" y="23406"/>
                  </a:lnTo>
                  <a:lnTo>
                    <a:pt x="171361" y="7200"/>
                  </a:lnTo>
                  <a:lnTo>
                    <a:pt x="217081" y="368"/>
                  </a:lnTo>
                  <a:lnTo>
                    <a:pt x="228600" y="0"/>
                  </a:lnTo>
                  <a:lnTo>
                    <a:pt x="276123" y="5041"/>
                  </a:lnTo>
                  <a:lnTo>
                    <a:pt x="321487" y="19799"/>
                  </a:lnTo>
                  <a:lnTo>
                    <a:pt x="362521" y="43561"/>
                  </a:lnTo>
                  <a:lnTo>
                    <a:pt x="398157" y="75603"/>
                  </a:lnTo>
                  <a:lnTo>
                    <a:pt x="419760" y="104038"/>
                  </a:lnTo>
                  <a:lnTo>
                    <a:pt x="426250" y="114122"/>
                  </a:lnTo>
                  <a:lnTo>
                    <a:pt x="445681" y="157683"/>
                  </a:lnTo>
                  <a:lnTo>
                    <a:pt x="455409" y="204482"/>
                  </a:lnTo>
                  <a:lnTo>
                    <a:pt x="456844" y="228244"/>
                  </a:lnTo>
                  <a:lnTo>
                    <a:pt x="451802" y="275767"/>
                  </a:lnTo>
                  <a:lnTo>
                    <a:pt x="437045" y="321119"/>
                  </a:lnTo>
                  <a:lnTo>
                    <a:pt x="413283" y="362521"/>
                  </a:lnTo>
                  <a:lnTo>
                    <a:pt x="381241" y="398157"/>
                  </a:lnTo>
                  <a:lnTo>
                    <a:pt x="342722" y="426250"/>
                  </a:lnTo>
                  <a:lnTo>
                    <a:pt x="299161" y="445681"/>
                  </a:lnTo>
                  <a:lnTo>
                    <a:pt x="252361" y="455409"/>
                  </a:lnTo>
                  <a:lnTo>
                    <a:pt x="228600" y="456844"/>
                  </a:lnTo>
                  <a:lnTo>
                    <a:pt x="181089" y="451802"/>
                  </a:lnTo>
                  <a:lnTo>
                    <a:pt x="135724" y="437045"/>
                  </a:lnTo>
                  <a:lnTo>
                    <a:pt x="94322" y="413283"/>
                  </a:lnTo>
                  <a:lnTo>
                    <a:pt x="58686" y="381241"/>
                  </a:lnTo>
                  <a:lnTo>
                    <a:pt x="30606" y="342722"/>
                  </a:lnTo>
                  <a:lnTo>
                    <a:pt x="11163" y="299161"/>
                  </a:lnTo>
                  <a:lnTo>
                    <a:pt x="1447" y="252361"/>
                  </a:lnTo>
                  <a:lnTo>
                    <a:pt x="0" y="228600"/>
                  </a:lnTo>
                  <a:lnTo>
                    <a:pt x="368" y="228600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016500" y="3135504"/>
            <a:ext cx="1155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839664" y="3650946"/>
            <a:ext cx="3944620" cy="1109980"/>
            <a:chOff x="4839664" y="3650946"/>
            <a:chExt cx="3944620" cy="1109980"/>
          </a:xfrm>
        </p:grpSpPr>
        <p:sp>
          <p:nvSpPr>
            <p:cNvPr id="31" name="object 31"/>
            <p:cNvSpPr/>
            <p:nvPr/>
          </p:nvSpPr>
          <p:spPr>
            <a:xfrm>
              <a:off x="4845964" y="3657246"/>
              <a:ext cx="3931920" cy="1097280"/>
            </a:xfrm>
            <a:custGeom>
              <a:avLst/>
              <a:gdLst/>
              <a:ahLst/>
              <a:cxnLst/>
              <a:rect l="l" t="t" r="r" b="b"/>
              <a:pathLst>
                <a:path w="3931920" h="1097279">
                  <a:moveTo>
                    <a:pt x="386243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7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1028153"/>
                  </a:lnTo>
                  <a:lnTo>
                    <a:pt x="319" y="1031392"/>
                  </a:lnTo>
                  <a:lnTo>
                    <a:pt x="679" y="1035354"/>
                  </a:lnTo>
                  <a:lnTo>
                    <a:pt x="711" y="1035710"/>
                  </a:lnTo>
                  <a:lnTo>
                    <a:pt x="1363" y="1038961"/>
                  </a:lnTo>
                  <a:lnTo>
                    <a:pt x="1435" y="1039317"/>
                  </a:lnTo>
                  <a:lnTo>
                    <a:pt x="2414" y="1042911"/>
                  </a:lnTo>
                  <a:lnTo>
                    <a:pt x="4563" y="1050112"/>
                  </a:lnTo>
                  <a:lnTo>
                    <a:pt x="4673" y="1050480"/>
                  </a:lnTo>
                  <a:lnTo>
                    <a:pt x="6476" y="1054074"/>
                  </a:lnTo>
                  <a:lnTo>
                    <a:pt x="7912" y="1057313"/>
                  </a:lnTo>
                  <a:lnTo>
                    <a:pt x="9715" y="1060919"/>
                  </a:lnTo>
                  <a:lnTo>
                    <a:pt x="11874" y="1064158"/>
                  </a:lnTo>
                  <a:lnTo>
                    <a:pt x="14033" y="1067041"/>
                  </a:lnTo>
                  <a:lnTo>
                    <a:pt x="16192" y="1070279"/>
                  </a:lnTo>
                  <a:lnTo>
                    <a:pt x="21234" y="1076032"/>
                  </a:lnTo>
                  <a:lnTo>
                    <a:pt x="27000" y="1081074"/>
                  </a:lnTo>
                  <a:lnTo>
                    <a:pt x="30238" y="1083233"/>
                  </a:lnTo>
                  <a:lnTo>
                    <a:pt x="33121" y="1085392"/>
                  </a:lnTo>
                  <a:lnTo>
                    <a:pt x="36715" y="1087551"/>
                  </a:lnTo>
                  <a:lnTo>
                    <a:pt x="39954" y="1089355"/>
                  </a:lnTo>
                  <a:lnTo>
                    <a:pt x="43192" y="1090790"/>
                  </a:lnTo>
                  <a:lnTo>
                    <a:pt x="46799" y="1092593"/>
                  </a:lnTo>
                  <a:lnTo>
                    <a:pt x="54000" y="1094752"/>
                  </a:lnTo>
                  <a:lnTo>
                    <a:pt x="57950" y="1095832"/>
                  </a:lnTo>
                  <a:lnTo>
                    <a:pt x="61556" y="1096556"/>
                  </a:lnTo>
                  <a:lnTo>
                    <a:pt x="65519" y="1096911"/>
                  </a:lnTo>
                  <a:lnTo>
                    <a:pt x="69113" y="1097280"/>
                  </a:lnTo>
                  <a:lnTo>
                    <a:pt x="3862793" y="1096911"/>
                  </a:lnTo>
                  <a:lnTo>
                    <a:pt x="3888714" y="1090434"/>
                  </a:lnTo>
                  <a:lnTo>
                    <a:pt x="3891953" y="1088999"/>
                  </a:lnTo>
                  <a:lnTo>
                    <a:pt x="3895559" y="1087196"/>
                  </a:lnTo>
                  <a:lnTo>
                    <a:pt x="3898798" y="1085037"/>
                  </a:lnTo>
                  <a:lnTo>
                    <a:pt x="3901681" y="1082878"/>
                  </a:lnTo>
                  <a:lnTo>
                    <a:pt x="3904919" y="1080719"/>
                  </a:lnTo>
                  <a:lnTo>
                    <a:pt x="3910672" y="1075677"/>
                  </a:lnTo>
                  <a:lnTo>
                    <a:pt x="3915714" y="1069911"/>
                  </a:lnTo>
                  <a:lnTo>
                    <a:pt x="3917873" y="1066673"/>
                  </a:lnTo>
                  <a:lnTo>
                    <a:pt x="3920032" y="1063790"/>
                  </a:lnTo>
                  <a:lnTo>
                    <a:pt x="3922191" y="1060196"/>
                  </a:lnTo>
                  <a:lnTo>
                    <a:pt x="3923995" y="1056957"/>
                  </a:lnTo>
                  <a:lnTo>
                    <a:pt x="3925430" y="1053719"/>
                  </a:lnTo>
                  <a:lnTo>
                    <a:pt x="3927233" y="1050112"/>
                  </a:lnTo>
                  <a:lnTo>
                    <a:pt x="3931518" y="1031760"/>
                  </a:lnTo>
                  <a:lnTo>
                    <a:pt x="3931883" y="1028153"/>
                  </a:lnTo>
                  <a:lnTo>
                    <a:pt x="3931920" y="1023835"/>
                  </a:lnTo>
                  <a:lnTo>
                    <a:pt x="3931553" y="73075"/>
                  </a:lnTo>
                  <a:lnTo>
                    <a:pt x="3931551" y="69113"/>
                  </a:lnTo>
                  <a:lnTo>
                    <a:pt x="3931196" y="65519"/>
                  </a:lnTo>
                  <a:lnTo>
                    <a:pt x="3930840" y="61556"/>
                  </a:lnTo>
                  <a:lnTo>
                    <a:pt x="3930116" y="57950"/>
                  </a:lnTo>
                  <a:lnTo>
                    <a:pt x="3929037" y="54000"/>
                  </a:lnTo>
                  <a:lnTo>
                    <a:pt x="3926878" y="46799"/>
                  </a:lnTo>
                  <a:lnTo>
                    <a:pt x="3925074" y="43192"/>
                  </a:lnTo>
                  <a:lnTo>
                    <a:pt x="3923639" y="39954"/>
                  </a:lnTo>
                  <a:lnTo>
                    <a:pt x="3921836" y="36715"/>
                  </a:lnTo>
                  <a:lnTo>
                    <a:pt x="3919677" y="33121"/>
                  </a:lnTo>
                  <a:lnTo>
                    <a:pt x="3917518" y="30238"/>
                  </a:lnTo>
                  <a:lnTo>
                    <a:pt x="3915359" y="27000"/>
                  </a:lnTo>
                  <a:lnTo>
                    <a:pt x="3910317" y="21234"/>
                  </a:lnTo>
                  <a:lnTo>
                    <a:pt x="3904551" y="16192"/>
                  </a:lnTo>
                  <a:lnTo>
                    <a:pt x="3901312" y="14033"/>
                  </a:lnTo>
                  <a:lnTo>
                    <a:pt x="3898430" y="11874"/>
                  </a:lnTo>
                  <a:lnTo>
                    <a:pt x="3895191" y="9715"/>
                  </a:lnTo>
                  <a:lnTo>
                    <a:pt x="3891597" y="7912"/>
                  </a:lnTo>
                  <a:lnTo>
                    <a:pt x="3888358" y="6477"/>
                  </a:lnTo>
                  <a:lnTo>
                    <a:pt x="3884752" y="4673"/>
                  </a:lnTo>
                  <a:lnTo>
                    <a:pt x="3877551" y="2514"/>
                  </a:lnTo>
                  <a:lnTo>
                    <a:pt x="3873601" y="1435"/>
                  </a:lnTo>
                  <a:lnTo>
                    <a:pt x="3869994" y="711"/>
                  </a:lnTo>
                  <a:lnTo>
                    <a:pt x="386243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45964" y="3657246"/>
              <a:ext cx="3931920" cy="1097280"/>
            </a:xfrm>
            <a:custGeom>
              <a:avLst/>
              <a:gdLst/>
              <a:ahLst/>
              <a:cxnLst/>
              <a:rect l="l" t="t" r="r" b="b"/>
              <a:pathLst>
                <a:path w="3931920" h="10972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7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858475" y="0"/>
                  </a:lnTo>
                  <a:lnTo>
                    <a:pt x="3862438" y="0"/>
                  </a:lnTo>
                  <a:lnTo>
                    <a:pt x="3866032" y="355"/>
                  </a:lnTo>
                  <a:lnTo>
                    <a:pt x="3888358" y="6477"/>
                  </a:lnTo>
                  <a:lnTo>
                    <a:pt x="3891597" y="7912"/>
                  </a:lnTo>
                  <a:lnTo>
                    <a:pt x="3895191" y="9715"/>
                  </a:lnTo>
                  <a:lnTo>
                    <a:pt x="3898430" y="11874"/>
                  </a:lnTo>
                  <a:lnTo>
                    <a:pt x="3901312" y="14033"/>
                  </a:lnTo>
                  <a:lnTo>
                    <a:pt x="3904551" y="16192"/>
                  </a:lnTo>
                  <a:lnTo>
                    <a:pt x="3907434" y="18719"/>
                  </a:lnTo>
                  <a:lnTo>
                    <a:pt x="3910317" y="21234"/>
                  </a:lnTo>
                  <a:lnTo>
                    <a:pt x="3912831" y="24117"/>
                  </a:lnTo>
                  <a:lnTo>
                    <a:pt x="3915359" y="27000"/>
                  </a:lnTo>
                  <a:lnTo>
                    <a:pt x="3917518" y="30238"/>
                  </a:lnTo>
                  <a:lnTo>
                    <a:pt x="3919677" y="33121"/>
                  </a:lnTo>
                  <a:lnTo>
                    <a:pt x="3921836" y="36715"/>
                  </a:lnTo>
                  <a:lnTo>
                    <a:pt x="3923639" y="39954"/>
                  </a:lnTo>
                  <a:lnTo>
                    <a:pt x="3925074" y="43192"/>
                  </a:lnTo>
                  <a:lnTo>
                    <a:pt x="3926878" y="46799"/>
                  </a:lnTo>
                  <a:lnTo>
                    <a:pt x="3931196" y="65519"/>
                  </a:lnTo>
                  <a:lnTo>
                    <a:pt x="3931551" y="69113"/>
                  </a:lnTo>
                  <a:lnTo>
                    <a:pt x="3931551" y="73075"/>
                  </a:lnTo>
                  <a:lnTo>
                    <a:pt x="3931920" y="1023835"/>
                  </a:lnTo>
                  <a:lnTo>
                    <a:pt x="3931920" y="1027798"/>
                  </a:lnTo>
                  <a:lnTo>
                    <a:pt x="3931551" y="1031392"/>
                  </a:lnTo>
                  <a:lnTo>
                    <a:pt x="3931196" y="1035354"/>
                  </a:lnTo>
                  <a:lnTo>
                    <a:pt x="3925430" y="1053719"/>
                  </a:lnTo>
                  <a:lnTo>
                    <a:pt x="3923995" y="1056957"/>
                  </a:lnTo>
                  <a:lnTo>
                    <a:pt x="3922191" y="1060196"/>
                  </a:lnTo>
                  <a:lnTo>
                    <a:pt x="3920032" y="1063790"/>
                  </a:lnTo>
                  <a:lnTo>
                    <a:pt x="3917873" y="1066673"/>
                  </a:lnTo>
                  <a:lnTo>
                    <a:pt x="3915714" y="1069911"/>
                  </a:lnTo>
                  <a:lnTo>
                    <a:pt x="3913200" y="1072794"/>
                  </a:lnTo>
                  <a:lnTo>
                    <a:pt x="3910672" y="1075677"/>
                  </a:lnTo>
                  <a:lnTo>
                    <a:pt x="3907790" y="1078191"/>
                  </a:lnTo>
                  <a:lnTo>
                    <a:pt x="3904919" y="1080719"/>
                  </a:lnTo>
                  <a:lnTo>
                    <a:pt x="3901681" y="1082878"/>
                  </a:lnTo>
                  <a:lnTo>
                    <a:pt x="3898798" y="1085037"/>
                  </a:lnTo>
                  <a:lnTo>
                    <a:pt x="3895559" y="1087196"/>
                  </a:lnTo>
                  <a:lnTo>
                    <a:pt x="3891953" y="1088999"/>
                  </a:lnTo>
                  <a:lnTo>
                    <a:pt x="3888714" y="1090434"/>
                  </a:lnTo>
                  <a:lnTo>
                    <a:pt x="3885120" y="1092238"/>
                  </a:lnTo>
                  <a:lnTo>
                    <a:pt x="3881513" y="1093317"/>
                  </a:lnTo>
                  <a:lnTo>
                    <a:pt x="3877919" y="1094397"/>
                  </a:lnTo>
                  <a:lnTo>
                    <a:pt x="3873957" y="1095476"/>
                  </a:lnTo>
                  <a:lnTo>
                    <a:pt x="3870350" y="1096200"/>
                  </a:lnTo>
                  <a:lnTo>
                    <a:pt x="3866400" y="1096556"/>
                  </a:lnTo>
                  <a:lnTo>
                    <a:pt x="3862793" y="1096911"/>
                  </a:lnTo>
                  <a:lnTo>
                    <a:pt x="3858831" y="1096911"/>
                  </a:lnTo>
                  <a:lnTo>
                    <a:pt x="73075" y="1097280"/>
                  </a:lnTo>
                  <a:lnTo>
                    <a:pt x="69113" y="1097280"/>
                  </a:lnTo>
                  <a:lnTo>
                    <a:pt x="65519" y="1096911"/>
                  </a:lnTo>
                  <a:lnTo>
                    <a:pt x="61556" y="1096556"/>
                  </a:lnTo>
                  <a:lnTo>
                    <a:pt x="43192" y="1090790"/>
                  </a:lnTo>
                  <a:lnTo>
                    <a:pt x="39954" y="1089355"/>
                  </a:lnTo>
                  <a:lnTo>
                    <a:pt x="36715" y="1087551"/>
                  </a:lnTo>
                  <a:lnTo>
                    <a:pt x="33121" y="1085392"/>
                  </a:lnTo>
                  <a:lnTo>
                    <a:pt x="30238" y="1083233"/>
                  </a:lnTo>
                  <a:lnTo>
                    <a:pt x="27000" y="1081074"/>
                  </a:lnTo>
                  <a:lnTo>
                    <a:pt x="24117" y="1078560"/>
                  </a:lnTo>
                  <a:lnTo>
                    <a:pt x="21234" y="1076032"/>
                  </a:lnTo>
                  <a:lnTo>
                    <a:pt x="18719" y="1073150"/>
                  </a:lnTo>
                  <a:lnTo>
                    <a:pt x="16192" y="1070279"/>
                  </a:lnTo>
                  <a:lnTo>
                    <a:pt x="14033" y="1067041"/>
                  </a:lnTo>
                  <a:lnTo>
                    <a:pt x="11874" y="1064158"/>
                  </a:lnTo>
                  <a:lnTo>
                    <a:pt x="9715" y="1060919"/>
                  </a:lnTo>
                  <a:lnTo>
                    <a:pt x="7912" y="1057313"/>
                  </a:lnTo>
                  <a:lnTo>
                    <a:pt x="6476" y="1054074"/>
                  </a:lnTo>
                  <a:lnTo>
                    <a:pt x="4673" y="1050480"/>
                  </a:lnTo>
                  <a:lnTo>
                    <a:pt x="3594" y="1046873"/>
                  </a:lnTo>
                  <a:lnTo>
                    <a:pt x="2514" y="1043279"/>
                  </a:lnTo>
                  <a:lnTo>
                    <a:pt x="1435" y="1039317"/>
                  </a:lnTo>
                  <a:lnTo>
                    <a:pt x="711" y="1035710"/>
                  </a:lnTo>
                  <a:lnTo>
                    <a:pt x="355" y="1031760"/>
                  </a:lnTo>
                  <a:lnTo>
                    <a:pt x="0" y="1028153"/>
                  </a:lnTo>
                  <a:lnTo>
                    <a:pt x="0" y="10241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833620" y="795149"/>
            <a:ext cx="3910965" cy="3788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0200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E64B3B"/>
                </a:solidFill>
                <a:latin typeface="Calibri"/>
                <a:cs typeface="Calibri"/>
              </a:rPr>
              <a:t>Quatre</a:t>
            </a:r>
            <a:r>
              <a:rPr sz="16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E64B3B"/>
                </a:solidFill>
                <a:latin typeface="Calibri"/>
                <a:cs typeface="Calibri"/>
              </a:rPr>
              <a:t>blocs</a:t>
            </a:r>
            <a:r>
              <a:rPr sz="16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E64B3B"/>
                </a:solidFill>
                <a:latin typeface="Calibri"/>
                <a:cs typeface="Calibri"/>
              </a:rPr>
              <a:t>de</a:t>
            </a:r>
            <a:r>
              <a:rPr sz="1600" b="1" spc="-5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E64B3B"/>
                </a:solidFill>
                <a:latin typeface="Calibri"/>
                <a:cs typeface="Calibri"/>
              </a:rPr>
              <a:t>formation</a:t>
            </a:r>
            <a:r>
              <a:rPr sz="1600" b="1" spc="-5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E64B3B"/>
                </a:solidFill>
                <a:latin typeface="Calibri"/>
                <a:cs typeface="Calibri"/>
              </a:rPr>
              <a:t>(arrêté</a:t>
            </a:r>
            <a:r>
              <a:rPr sz="1600" b="1" spc="-4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E64B3B"/>
                </a:solidFill>
                <a:latin typeface="Calibri"/>
                <a:cs typeface="Calibri"/>
              </a:rPr>
              <a:t>du </a:t>
            </a:r>
            <a:r>
              <a:rPr sz="1600" b="1" spc="-10" dirty="0">
                <a:solidFill>
                  <a:srgbClr val="E64B3B"/>
                </a:solidFill>
                <a:latin typeface="Calibri"/>
                <a:cs typeface="Calibri"/>
              </a:rPr>
              <a:t>12/01/2026)</a:t>
            </a:r>
            <a:endParaRPr sz="1600">
              <a:latin typeface="Calibri"/>
              <a:cs typeface="Calibri"/>
            </a:endParaRPr>
          </a:p>
          <a:p>
            <a:pPr marL="606425" marR="5080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Maîtriser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disciplines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enseigner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cadre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de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polyvalence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>
              <a:latin typeface="Calibri"/>
              <a:cs typeface="Calibri"/>
            </a:endParaRPr>
          </a:p>
          <a:p>
            <a:pPr marL="606425" marR="86360">
              <a:lnSpc>
                <a:spcPct val="100000"/>
              </a:lnSpc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Adapter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sa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pratique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contexte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diversité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des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élèves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200">
              <a:latin typeface="Calibri"/>
              <a:cs typeface="Calibri"/>
            </a:endParaRPr>
          </a:p>
          <a:p>
            <a:pPr marL="606425" marR="270510">
              <a:lnSpc>
                <a:spcPct val="100000"/>
              </a:lnSpc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Agir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cadre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principes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service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public d’éducation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200">
              <a:latin typeface="Calibri"/>
              <a:cs typeface="Calibri"/>
            </a:endParaRPr>
          </a:p>
          <a:p>
            <a:pPr marL="606425" marR="239395">
              <a:lnSpc>
                <a:spcPct val="100000"/>
              </a:lnSpc>
              <a:spcBef>
                <a:spcPts val="5"/>
              </a:spcBef>
            </a:pP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S’engager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une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démarche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développement professionnel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200">
              <a:latin typeface="Calibri"/>
              <a:cs typeface="Calibri"/>
            </a:endParaRPr>
          </a:p>
          <a:p>
            <a:pPr marL="149225" marR="531495">
              <a:lnSpc>
                <a:spcPct val="100000"/>
              </a:lnSpc>
            </a:pP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M1</a:t>
            </a:r>
            <a:r>
              <a:rPr sz="12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200" b="1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530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h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formation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+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SOPA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équivalent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12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semaines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(1/3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temps)</a:t>
            </a:r>
            <a:endParaRPr sz="1200">
              <a:latin typeface="Calibri"/>
              <a:cs typeface="Calibri"/>
            </a:endParaRPr>
          </a:p>
          <a:p>
            <a:pPr marL="149225" marR="433070">
              <a:lnSpc>
                <a:spcPct val="100000"/>
              </a:lnSpc>
            </a:pP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M2 :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250 h de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formation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+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stage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responsabilité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mi-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temps</a:t>
            </a:r>
            <a:r>
              <a:rPr sz="12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(18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semaines)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Deux</a:t>
            </a:r>
            <a:r>
              <a:rPr spc="-50" dirty="0"/>
              <a:t> </a:t>
            </a:r>
            <a:r>
              <a:rPr dirty="0"/>
              <a:t>publics,</a:t>
            </a:r>
            <a:r>
              <a:rPr spc="-45" dirty="0"/>
              <a:t> </a:t>
            </a:r>
            <a:r>
              <a:rPr dirty="0"/>
              <a:t>une</a:t>
            </a:r>
            <a:r>
              <a:rPr spc="-40" dirty="0"/>
              <a:t> </a:t>
            </a:r>
            <a:r>
              <a:rPr dirty="0"/>
              <a:t>même</a:t>
            </a:r>
            <a:r>
              <a:rPr spc="-45" dirty="0"/>
              <a:t> </a:t>
            </a:r>
            <a:r>
              <a:rPr spc="-10" dirty="0"/>
              <a:t>promotion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0544" y="1319226"/>
            <a:ext cx="4036060" cy="3487420"/>
            <a:chOff x="450544" y="1319226"/>
            <a:chExt cx="4036060" cy="3487420"/>
          </a:xfrm>
        </p:grpSpPr>
        <p:sp>
          <p:nvSpPr>
            <p:cNvPr id="9" name="object 9"/>
            <p:cNvSpPr/>
            <p:nvPr/>
          </p:nvSpPr>
          <p:spPr>
            <a:xfrm>
              <a:off x="456844" y="1325526"/>
              <a:ext cx="4023360" cy="3474720"/>
            </a:xfrm>
            <a:custGeom>
              <a:avLst/>
              <a:gdLst/>
              <a:ahLst/>
              <a:cxnLst/>
              <a:rect l="l" t="t" r="r" b="b"/>
              <a:pathLst>
                <a:path w="4023360" h="3474720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405593"/>
                  </a:lnTo>
                  <a:lnTo>
                    <a:pt x="319" y="3408832"/>
                  </a:lnTo>
                  <a:lnTo>
                    <a:pt x="679" y="3412794"/>
                  </a:lnTo>
                  <a:lnTo>
                    <a:pt x="711" y="3413150"/>
                  </a:lnTo>
                  <a:lnTo>
                    <a:pt x="1363" y="3416401"/>
                  </a:lnTo>
                  <a:lnTo>
                    <a:pt x="1435" y="3416757"/>
                  </a:lnTo>
                  <a:lnTo>
                    <a:pt x="2414" y="3420351"/>
                  </a:lnTo>
                  <a:lnTo>
                    <a:pt x="4563" y="3427552"/>
                  </a:lnTo>
                  <a:lnTo>
                    <a:pt x="4673" y="3427920"/>
                  </a:lnTo>
                  <a:lnTo>
                    <a:pt x="6476" y="3431514"/>
                  </a:lnTo>
                  <a:lnTo>
                    <a:pt x="7912" y="3434753"/>
                  </a:lnTo>
                  <a:lnTo>
                    <a:pt x="9715" y="3438359"/>
                  </a:lnTo>
                  <a:lnTo>
                    <a:pt x="11874" y="3441598"/>
                  </a:lnTo>
                  <a:lnTo>
                    <a:pt x="14033" y="3444481"/>
                  </a:lnTo>
                  <a:lnTo>
                    <a:pt x="16192" y="3447719"/>
                  </a:lnTo>
                  <a:lnTo>
                    <a:pt x="21234" y="3453472"/>
                  </a:lnTo>
                  <a:lnTo>
                    <a:pt x="27000" y="3458514"/>
                  </a:lnTo>
                  <a:lnTo>
                    <a:pt x="30238" y="3460673"/>
                  </a:lnTo>
                  <a:lnTo>
                    <a:pt x="33121" y="3462832"/>
                  </a:lnTo>
                  <a:lnTo>
                    <a:pt x="36715" y="3464991"/>
                  </a:lnTo>
                  <a:lnTo>
                    <a:pt x="39954" y="3466795"/>
                  </a:lnTo>
                  <a:lnTo>
                    <a:pt x="43192" y="3468230"/>
                  </a:lnTo>
                  <a:lnTo>
                    <a:pt x="46799" y="3470033"/>
                  </a:lnTo>
                  <a:lnTo>
                    <a:pt x="54000" y="3472192"/>
                  </a:lnTo>
                  <a:lnTo>
                    <a:pt x="57950" y="3473272"/>
                  </a:lnTo>
                  <a:lnTo>
                    <a:pt x="61556" y="3473996"/>
                  </a:lnTo>
                  <a:lnTo>
                    <a:pt x="65519" y="3474351"/>
                  </a:lnTo>
                  <a:lnTo>
                    <a:pt x="69113" y="3474720"/>
                  </a:lnTo>
                  <a:lnTo>
                    <a:pt x="3954233" y="3474351"/>
                  </a:lnTo>
                  <a:lnTo>
                    <a:pt x="3980154" y="3467874"/>
                  </a:lnTo>
                  <a:lnTo>
                    <a:pt x="3983393" y="3466439"/>
                  </a:lnTo>
                  <a:lnTo>
                    <a:pt x="3986999" y="3464636"/>
                  </a:lnTo>
                  <a:lnTo>
                    <a:pt x="3990238" y="3462477"/>
                  </a:lnTo>
                  <a:lnTo>
                    <a:pt x="3993121" y="3460318"/>
                  </a:lnTo>
                  <a:lnTo>
                    <a:pt x="3996359" y="3458159"/>
                  </a:lnTo>
                  <a:lnTo>
                    <a:pt x="4002112" y="3453117"/>
                  </a:lnTo>
                  <a:lnTo>
                    <a:pt x="4007154" y="3447351"/>
                  </a:lnTo>
                  <a:lnTo>
                    <a:pt x="4009313" y="3444113"/>
                  </a:lnTo>
                  <a:lnTo>
                    <a:pt x="4011472" y="3441230"/>
                  </a:lnTo>
                  <a:lnTo>
                    <a:pt x="4013631" y="3437636"/>
                  </a:lnTo>
                  <a:lnTo>
                    <a:pt x="4015435" y="3434397"/>
                  </a:lnTo>
                  <a:lnTo>
                    <a:pt x="4016870" y="3431159"/>
                  </a:lnTo>
                  <a:lnTo>
                    <a:pt x="4018673" y="3427552"/>
                  </a:lnTo>
                  <a:lnTo>
                    <a:pt x="4022958" y="3409200"/>
                  </a:lnTo>
                  <a:lnTo>
                    <a:pt x="4023323" y="3405593"/>
                  </a:lnTo>
                  <a:lnTo>
                    <a:pt x="4023360" y="340127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E8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6844" y="1325526"/>
              <a:ext cx="4023360" cy="3474720"/>
            </a:xfrm>
            <a:custGeom>
              <a:avLst/>
              <a:gdLst/>
              <a:ahLst/>
              <a:cxnLst/>
              <a:rect l="l" t="t" r="r" b="b"/>
              <a:pathLst>
                <a:path w="4023360" h="347472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60" y="3401275"/>
                  </a:lnTo>
                  <a:lnTo>
                    <a:pt x="4023360" y="3405238"/>
                  </a:lnTo>
                  <a:lnTo>
                    <a:pt x="4022991" y="3408832"/>
                  </a:lnTo>
                  <a:lnTo>
                    <a:pt x="4022636" y="3412794"/>
                  </a:lnTo>
                  <a:lnTo>
                    <a:pt x="4016870" y="3431159"/>
                  </a:lnTo>
                  <a:lnTo>
                    <a:pt x="4015435" y="3434397"/>
                  </a:lnTo>
                  <a:lnTo>
                    <a:pt x="4013631" y="3437636"/>
                  </a:lnTo>
                  <a:lnTo>
                    <a:pt x="4011472" y="3441230"/>
                  </a:lnTo>
                  <a:lnTo>
                    <a:pt x="4009313" y="3444113"/>
                  </a:lnTo>
                  <a:lnTo>
                    <a:pt x="4007154" y="3447351"/>
                  </a:lnTo>
                  <a:lnTo>
                    <a:pt x="4004640" y="3450234"/>
                  </a:lnTo>
                  <a:lnTo>
                    <a:pt x="4002112" y="3453117"/>
                  </a:lnTo>
                  <a:lnTo>
                    <a:pt x="3999230" y="3455631"/>
                  </a:lnTo>
                  <a:lnTo>
                    <a:pt x="3996359" y="3458159"/>
                  </a:lnTo>
                  <a:lnTo>
                    <a:pt x="3993121" y="3460318"/>
                  </a:lnTo>
                  <a:lnTo>
                    <a:pt x="3990238" y="3462477"/>
                  </a:lnTo>
                  <a:lnTo>
                    <a:pt x="3986999" y="3464636"/>
                  </a:lnTo>
                  <a:lnTo>
                    <a:pt x="3983393" y="3466439"/>
                  </a:lnTo>
                  <a:lnTo>
                    <a:pt x="3980154" y="3467874"/>
                  </a:lnTo>
                  <a:lnTo>
                    <a:pt x="3976560" y="3469678"/>
                  </a:lnTo>
                  <a:lnTo>
                    <a:pt x="3972953" y="3470757"/>
                  </a:lnTo>
                  <a:lnTo>
                    <a:pt x="3969359" y="3471837"/>
                  </a:lnTo>
                  <a:lnTo>
                    <a:pt x="3965397" y="3472916"/>
                  </a:lnTo>
                  <a:lnTo>
                    <a:pt x="3961790" y="3473640"/>
                  </a:lnTo>
                  <a:lnTo>
                    <a:pt x="3957840" y="3473996"/>
                  </a:lnTo>
                  <a:lnTo>
                    <a:pt x="3954233" y="3474351"/>
                  </a:lnTo>
                  <a:lnTo>
                    <a:pt x="3950271" y="3474351"/>
                  </a:lnTo>
                  <a:lnTo>
                    <a:pt x="73075" y="3474720"/>
                  </a:lnTo>
                  <a:lnTo>
                    <a:pt x="69113" y="3474720"/>
                  </a:lnTo>
                  <a:lnTo>
                    <a:pt x="65519" y="3474351"/>
                  </a:lnTo>
                  <a:lnTo>
                    <a:pt x="61556" y="3473996"/>
                  </a:lnTo>
                  <a:lnTo>
                    <a:pt x="43192" y="3468230"/>
                  </a:lnTo>
                  <a:lnTo>
                    <a:pt x="39954" y="3466795"/>
                  </a:lnTo>
                  <a:lnTo>
                    <a:pt x="36715" y="3464991"/>
                  </a:lnTo>
                  <a:lnTo>
                    <a:pt x="33121" y="3462832"/>
                  </a:lnTo>
                  <a:lnTo>
                    <a:pt x="30238" y="3460673"/>
                  </a:lnTo>
                  <a:lnTo>
                    <a:pt x="27000" y="3458514"/>
                  </a:lnTo>
                  <a:lnTo>
                    <a:pt x="24117" y="3456000"/>
                  </a:lnTo>
                  <a:lnTo>
                    <a:pt x="21234" y="3453472"/>
                  </a:lnTo>
                  <a:lnTo>
                    <a:pt x="18719" y="3450590"/>
                  </a:lnTo>
                  <a:lnTo>
                    <a:pt x="16192" y="3447719"/>
                  </a:lnTo>
                  <a:lnTo>
                    <a:pt x="14033" y="3444481"/>
                  </a:lnTo>
                  <a:lnTo>
                    <a:pt x="11874" y="3441598"/>
                  </a:lnTo>
                  <a:lnTo>
                    <a:pt x="9715" y="3438359"/>
                  </a:lnTo>
                  <a:lnTo>
                    <a:pt x="7912" y="3434753"/>
                  </a:lnTo>
                  <a:lnTo>
                    <a:pt x="6476" y="3431514"/>
                  </a:lnTo>
                  <a:lnTo>
                    <a:pt x="4673" y="3427920"/>
                  </a:lnTo>
                  <a:lnTo>
                    <a:pt x="3594" y="3424313"/>
                  </a:lnTo>
                  <a:lnTo>
                    <a:pt x="2514" y="3420719"/>
                  </a:lnTo>
                  <a:lnTo>
                    <a:pt x="1435" y="3416757"/>
                  </a:lnTo>
                  <a:lnTo>
                    <a:pt x="711" y="3413150"/>
                  </a:lnTo>
                  <a:lnTo>
                    <a:pt x="355" y="3409200"/>
                  </a:lnTo>
                  <a:lnTo>
                    <a:pt x="0" y="3405593"/>
                  </a:lnTo>
                  <a:lnTo>
                    <a:pt x="0" y="340163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E8F6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81659" y="174373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7661" y="2062342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7661" y="2311097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4737" y="1719914"/>
            <a:ext cx="2889250" cy="7721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Statut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élève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fonctionnaire</a:t>
            </a:r>
            <a:endParaRPr sz="1300">
              <a:latin typeface="Calibri"/>
              <a:cs typeface="Calibri"/>
            </a:endParaRPr>
          </a:p>
          <a:p>
            <a:pPr marL="100965" marR="5080">
              <a:lnSpc>
                <a:spcPts val="1960"/>
              </a:lnSpc>
              <a:spcBef>
                <a:spcPts val="1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Rémunéré·e·s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(environ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1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400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€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annoncés) Obligation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d’assiduité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contrôlée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3294" y="2555178"/>
            <a:ext cx="80645" cy="107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9296" y="2517370"/>
            <a:ext cx="1764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comme</a:t>
            </a:r>
            <a:r>
              <a:rPr sz="12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tout·e</a:t>
            </a:r>
            <a:r>
              <a:rPr sz="12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fonctionnaire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1659" y="272257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7661" y="3042617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7661" y="3290305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4737" y="2699097"/>
            <a:ext cx="3312160" cy="7721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3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SOPA</a:t>
            </a:r>
            <a:r>
              <a:rPr sz="1300" b="1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équivalent</a:t>
            </a:r>
            <a:r>
              <a:rPr sz="13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1/3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temps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endParaRPr sz="1300">
              <a:latin typeface="Calibri"/>
              <a:cs typeface="Calibri"/>
            </a:endParaRPr>
          </a:p>
          <a:p>
            <a:pPr marL="100965">
              <a:lnSpc>
                <a:spcPct val="100000"/>
              </a:lnSpc>
              <a:spcBef>
                <a:spcPts val="4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filé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jeudi,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toute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l’année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(avec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un·e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MAT)</a:t>
            </a:r>
            <a:endParaRPr sz="1300">
              <a:latin typeface="Calibri"/>
              <a:cs typeface="Calibri"/>
            </a:endParaRPr>
          </a:p>
          <a:p>
            <a:pPr marL="100965">
              <a:lnSpc>
                <a:spcPct val="100000"/>
              </a:lnSpc>
              <a:spcBef>
                <a:spcPts val="4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+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deux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stages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massés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2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semaines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(PEMF)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56784" y="1319226"/>
            <a:ext cx="4036060" cy="3487420"/>
            <a:chOff x="4656784" y="1319226"/>
            <a:chExt cx="4036060" cy="3487420"/>
          </a:xfrm>
        </p:grpSpPr>
        <p:sp>
          <p:nvSpPr>
            <p:cNvPr id="22" name="object 22"/>
            <p:cNvSpPr/>
            <p:nvPr/>
          </p:nvSpPr>
          <p:spPr>
            <a:xfrm>
              <a:off x="4663084" y="1325526"/>
              <a:ext cx="4023360" cy="3474720"/>
            </a:xfrm>
            <a:custGeom>
              <a:avLst/>
              <a:gdLst/>
              <a:ahLst/>
              <a:cxnLst/>
              <a:rect l="l" t="t" r="r" b="b"/>
              <a:pathLst>
                <a:path w="4023359" h="3474720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405593"/>
                  </a:lnTo>
                  <a:lnTo>
                    <a:pt x="319" y="3408832"/>
                  </a:lnTo>
                  <a:lnTo>
                    <a:pt x="679" y="3412794"/>
                  </a:lnTo>
                  <a:lnTo>
                    <a:pt x="711" y="3413150"/>
                  </a:lnTo>
                  <a:lnTo>
                    <a:pt x="1363" y="3416401"/>
                  </a:lnTo>
                  <a:lnTo>
                    <a:pt x="1435" y="3416757"/>
                  </a:lnTo>
                  <a:lnTo>
                    <a:pt x="2414" y="3420351"/>
                  </a:lnTo>
                  <a:lnTo>
                    <a:pt x="4563" y="3427552"/>
                  </a:lnTo>
                  <a:lnTo>
                    <a:pt x="4673" y="3427920"/>
                  </a:lnTo>
                  <a:lnTo>
                    <a:pt x="6476" y="3431514"/>
                  </a:lnTo>
                  <a:lnTo>
                    <a:pt x="7912" y="3434753"/>
                  </a:lnTo>
                  <a:lnTo>
                    <a:pt x="9715" y="3438359"/>
                  </a:lnTo>
                  <a:lnTo>
                    <a:pt x="11874" y="3441598"/>
                  </a:lnTo>
                  <a:lnTo>
                    <a:pt x="14033" y="3444481"/>
                  </a:lnTo>
                  <a:lnTo>
                    <a:pt x="16192" y="3447719"/>
                  </a:lnTo>
                  <a:lnTo>
                    <a:pt x="21234" y="3453472"/>
                  </a:lnTo>
                  <a:lnTo>
                    <a:pt x="27000" y="3458514"/>
                  </a:lnTo>
                  <a:lnTo>
                    <a:pt x="30238" y="3460673"/>
                  </a:lnTo>
                  <a:lnTo>
                    <a:pt x="33121" y="3462832"/>
                  </a:lnTo>
                  <a:lnTo>
                    <a:pt x="36715" y="3464991"/>
                  </a:lnTo>
                  <a:lnTo>
                    <a:pt x="39954" y="3466795"/>
                  </a:lnTo>
                  <a:lnTo>
                    <a:pt x="43192" y="3468230"/>
                  </a:lnTo>
                  <a:lnTo>
                    <a:pt x="46799" y="3470033"/>
                  </a:lnTo>
                  <a:lnTo>
                    <a:pt x="54000" y="3472192"/>
                  </a:lnTo>
                  <a:lnTo>
                    <a:pt x="57950" y="3473272"/>
                  </a:lnTo>
                  <a:lnTo>
                    <a:pt x="61556" y="3473996"/>
                  </a:lnTo>
                  <a:lnTo>
                    <a:pt x="65519" y="3474351"/>
                  </a:lnTo>
                  <a:lnTo>
                    <a:pt x="69113" y="3474720"/>
                  </a:lnTo>
                  <a:lnTo>
                    <a:pt x="3954233" y="3474351"/>
                  </a:lnTo>
                  <a:lnTo>
                    <a:pt x="3980154" y="3467874"/>
                  </a:lnTo>
                  <a:lnTo>
                    <a:pt x="3983393" y="3466439"/>
                  </a:lnTo>
                  <a:lnTo>
                    <a:pt x="3986999" y="3464636"/>
                  </a:lnTo>
                  <a:lnTo>
                    <a:pt x="3990238" y="3462477"/>
                  </a:lnTo>
                  <a:lnTo>
                    <a:pt x="3993121" y="3460318"/>
                  </a:lnTo>
                  <a:lnTo>
                    <a:pt x="3996359" y="3458159"/>
                  </a:lnTo>
                  <a:lnTo>
                    <a:pt x="4002112" y="3453117"/>
                  </a:lnTo>
                  <a:lnTo>
                    <a:pt x="4007154" y="3447351"/>
                  </a:lnTo>
                  <a:lnTo>
                    <a:pt x="4009313" y="3444113"/>
                  </a:lnTo>
                  <a:lnTo>
                    <a:pt x="4011472" y="3441230"/>
                  </a:lnTo>
                  <a:lnTo>
                    <a:pt x="4013631" y="3437636"/>
                  </a:lnTo>
                  <a:lnTo>
                    <a:pt x="4015435" y="3434397"/>
                  </a:lnTo>
                  <a:lnTo>
                    <a:pt x="4016870" y="3431159"/>
                  </a:lnTo>
                  <a:lnTo>
                    <a:pt x="4018673" y="3427552"/>
                  </a:lnTo>
                  <a:lnTo>
                    <a:pt x="4022958" y="3409200"/>
                  </a:lnTo>
                  <a:lnTo>
                    <a:pt x="4023323" y="3405593"/>
                  </a:lnTo>
                  <a:lnTo>
                    <a:pt x="4023359" y="340127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DF4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63084" y="1325526"/>
              <a:ext cx="4023360" cy="3474720"/>
            </a:xfrm>
            <a:custGeom>
              <a:avLst/>
              <a:gdLst/>
              <a:ahLst/>
              <a:cxnLst/>
              <a:rect l="l" t="t" r="r" b="b"/>
              <a:pathLst>
                <a:path w="4023359" h="347472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59" y="3401275"/>
                  </a:lnTo>
                  <a:lnTo>
                    <a:pt x="4023359" y="3405238"/>
                  </a:lnTo>
                  <a:lnTo>
                    <a:pt x="4022991" y="3408832"/>
                  </a:lnTo>
                  <a:lnTo>
                    <a:pt x="4022636" y="3412794"/>
                  </a:lnTo>
                  <a:lnTo>
                    <a:pt x="4016870" y="3431159"/>
                  </a:lnTo>
                  <a:lnTo>
                    <a:pt x="4015435" y="3434397"/>
                  </a:lnTo>
                  <a:lnTo>
                    <a:pt x="4013631" y="3437636"/>
                  </a:lnTo>
                  <a:lnTo>
                    <a:pt x="4011472" y="3441230"/>
                  </a:lnTo>
                  <a:lnTo>
                    <a:pt x="4009313" y="3444113"/>
                  </a:lnTo>
                  <a:lnTo>
                    <a:pt x="4007154" y="3447351"/>
                  </a:lnTo>
                  <a:lnTo>
                    <a:pt x="4004640" y="3450234"/>
                  </a:lnTo>
                  <a:lnTo>
                    <a:pt x="4002112" y="3453117"/>
                  </a:lnTo>
                  <a:lnTo>
                    <a:pt x="3999229" y="3455631"/>
                  </a:lnTo>
                  <a:lnTo>
                    <a:pt x="3996359" y="3458159"/>
                  </a:lnTo>
                  <a:lnTo>
                    <a:pt x="3993121" y="3460318"/>
                  </a:lnTo>
                  <a:lnTo>
                    <a:pt x="3990238" y="3462477"/>
                  </a:lnTo>
                  <a:lnTo>
                    <a:pt x="3986999" y="3464636"/>
                  </a:lnTo>
                  <a:lnTo>
                    <a:pt x="3983393" y="3466439"/>
                  </a:lnTo>
                  <a:lnTo>
                    <a:pt x="3980154" y="3467874"/>
                  </a:lnTo>
                  <a:lnTo>
                    <a:pt x="3976560" y="3469678"/>
                  </a:lnTo>
                  <a:lnTo>
                    <a:pt x="3972953" y="3470757"/>
                  </a:lnTo>
                  <a:lnTo>
                    <a:pt x="3969359" y="3471837"/>
                  </a:lnTo>
                  <a:lnTo>
                    <a:pt x="3965397" y="3472916"/>
                  </a:lnTo>
                  <a:lnTo>
                    <a:pt x="3961790" y="3473640"/>
                  </a:lnTo>
                  <a:lnTo>
                    <a:pt x="3957840" y="3473996"/>
                  </a:lnTo>
                  <a:lnTo>
                    <a:pt x="3954233" y="3474351"/>
                  </a:lnTo>
                  <a:lnTo>
                    <a:pt x="3950271" y="3474351"/>
                  </a:lnTo>
                  <a:lnTo>
                    <a:pt x="73075" y="3474720"/>
                  </a:lnTo>
                  <a:lnTo>
                    <a:pt x="69113" y="3474720"/>
                  </a:lnTo>
                  <a:lnTo>
                    <a:pt x="65519" y="3474351"/>
                  </a:lnTo>
                  <a:lnTo>
                    <a:pt x="61556" y="3473996"/>
                  </a:lnTo>
                  <a:lnTo>
                    <a:pt x="43192" y="3468230"/>
                  </a:lnTo>
                  <a:lnTo>
                    <a:pt x="39954" y="3466795"/>
                  </a:lnTo>
                  <a:lnTo>
                    <a:pt x="36715" y="3464991"/>
                  </a:lnTo>
                  <a:lnTo>
                    <a:pt x="33121" y="3462832"/>
                  </a:lnTo>
                  <a:lnTo>
                    <a:pt x="30238" y="3460673"/>
                  </a:lnTo>
                  <a:lnTo>
                    <a:pt x="27000" y="3458514"/>
                  </a:lnTo>
                  <a:lnTo>
                    <a:pt x="24117" y="3456000"/>
                  </a:lnTo>
                  <a:lnTo>
                    <a:pt x="21234" y="3453472"/>
                  </a:lnTo>
                  <a:lnTo>
                    <a:pt x="18719" y="3450590"/>
                  </a:lnTo>
                  <a:lnTo>
                    <a:pt x="16192" y="3447719"/>
                  </a:lnTo>
                  <a:lnTo>
                    <a:pt x="14033" y="3444481"/>
                  </a:lnTo>
                  <a:lnTo>
                    <a:pt x="11874" y="3441598"/>
                  </a:lnTo>
                  <a:lnTo>
                    <a:pt x="9715" y="3438359"/>
                  </a:lnTo>
                  <a:lnTo>
                    <a:pt x="7912" y="3434753"/>
                  </a:lnTo>
                  <a:lnTo>
                    <a:pt x="6476" y="3431514"/>
                  </a:lnTo>
                  <a:lnTo>
                    <a:pt x="4673" y="3427920"/>
                  </a:lnTo>
                  <a:lnTo>
                    <a:pt x="3594" y="3424313"/>
                  </a:lnTo>
                  <a:lnTo>
                    <a:pt x="2514" y="3420719"/>
                  </a:lnTo>
                  <a:lnTo>
                    <a:pt x="1435" y="3416757"/>
                  </a:lnTo>
                  <a:lnTo>
                    <a:pt x="711" y="3413150"/>
                  </a:lnTo>
                  <a:lnTo>
                    <a:pt x="355" y="3409200"/>
                  </a:lnTo>
                  <a:lnTo>
                    <a:pt x="0" y="3405593"/>
                  </a:lnTo>
                  <a:lnTo>
                    <a:pt x="0" y="340163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DF4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44500" y="909258"/>
            <a:ext cx="5838825" cy="82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Vous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suivez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même</a:t>
            </a:r>
            <a:r>
              <a:rPr sz="1400" i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formation,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mêmes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groupes.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Ce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qui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diffère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1400">
              <a:latin typeface="Calibri"/>
              <a:cs typeface="Calibri"/>
            </a:endParaRPr>
          </a:p>
          <a:p>
            <a:pPr marL="149225">
              <a:lnSpc>
                <a:spcPct val="100000"/>
              </a:lnSpc>
              <a:tabLst>
                <a:tab pos="4355465" algn="l"/>
              </a:tabLst>
            </a:pPr>
            <a:r>
              <a:rPr sz="1800" b="1" dirty="0">
                <a:solidFill>
                  <a:srgbClr val="1D8348"/>
                </a:solidFill>
                <a:latin typeface="Calibri"/>
                <a:cs typeface="Calibri"/>
              </a:rPr>
              <a:t>Lauréat·e·s</a:t>
            </a:r>
            <a:r>
              <a:rPr sz="1800" b="1" spc="-5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D8348"/>
                </a:solidFill>
                <a:latin typeface="Calibri"/>
                <a:cs typeface="Calibri"/>
              </a:rPr>
              <a:t>du</a:t>
            </a:r>
            <a:r>
              <a:rPr sz="1800" b="1" spc="-7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D8348"/>
                </a:solidFill>
                <a:latin typeface="Calibri"/>
                <a:cs typeface="Calibri"/>
              </a:rPr>
              <a:t>CRPE</a:t>
            </a:r>
            <a:r>
              <a:rPr sz="1800" b="1" spc="-5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D8348"/>
                </a:solidFill>
                <a:latin typeface="Calibri"/>
                <a:cs typeface="Calibri"/>
              </a:rPr>
              <a:t>BAC+3</a:t>
            </a:r>
            <a:r>
              <a:rPr sz="1800" b="1" spc="-5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1D8348"/>
                </a:solidFill>
                <a:latin typeface="Calibri"/>
                <a:cs typeface="Calibri"/>
              </a:rPr>
              <a:t>2026</a:t>
            </a:r>
            <a:r>
              <a:rPr sz="1800" b="1" dirty="0">
                <a:solidFill>
                  <a:srgbClr val="1D8348"/>
                </a:solidFill>
                <a:latin typeface="Calibri"/>
                <a:cs typeface="Calibri"/>
              </a:rPr>
              <a:t>	</a:t>
            </a:r>
            <a:r>
              <a:rPr sz="1800" b="1" spc="-10" dirty="0">
                <a:solidFill>
                  <a:srgbClr val="D5880F"/>
                </a:solidFill>
                <a:latin typeface="Calibri"/>
                <a:cs typeface="Calibri"/>
              </a:rPr>
              <a:t>Non-lauréat·e·s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787900" y="174373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03901" y="2062342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87900" y="2240180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03901" y="2560220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03901" y="2808988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87900" y="2986826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03901" y="3306865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03901" y="3752547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30977" y="1719914"/>
            <a:ext cx="3306445" cy="221361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R="2045335" algn="r">
              <a:lnSpc>
                <a:spcPct val="100000"/>
              </a:lnSpc>
              <a:spcBef>
                <a:spcPts val="495"/>
              </a:spcBef>
            </a:pP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Statut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 étudiant·e</a:t>
            </a:r>
            <a:endParaRPr sz="1300">
              <a:latin typeface="Calibri"/>
              <a:cs typeface="Calibri"/>
            </a:endParaRPr>
          </a:p>
          <a:p>
            <a:pPr marR="1989455" algn="r">
              <a:lnSpc>
                <a:spcPct val="100000"/>
              </a:lnSpc>
              <a:spcBef>
                <a:spcPts val="4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Non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rémunéré·e·s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SOPA</a:t>
            </a:r>
            <a:r>
              <a:rPr sz="1300" b="1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filé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jeudi</a:t>
            </a:r>
            <a:endParaRPr sz="1300">
              <a:latin typeface="Calibri"/>
              <a:cs typeface="Calibri"/>
            </a:endParaRPr>
          </a:p>
          <a:p>
            <a:pPr marL="100965" marR="436880">
              <a:lnSpc>
                <a:spcPct val="125600"/>
              </a:lnSpc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mêmes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écoles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d’accueil,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mêmes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supports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pas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massé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UE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hors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cursus</a:t>
            </a:r>
            <a:r>
              <a:rPr sz="13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«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Préparation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r>
              <a:rPr sz="13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»</a:t>
            </a:r>
            <a:endParaRPr sz="1300">
              <a:latin typeface="Calibri"/>
              <a:cs typeface="Calibri"/>
            </a:endParaRPr>
          </a:p>
          <a:p>
            <a:pPr marL="100965" marR="258445">
              <a:lnSpc>
                <a:spcPct val="100000"/>
              </a:lnSpc>
              <a:spcBef>
                <a:spcPts val="405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96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h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M1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réparties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sur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deux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semestres (mesure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transitoire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cette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année)</a:t>
            </a:r>
            <a:endParaRPr sz="1300">
              <a:latin typeface="Calibri"/>
              <a:cs typeface="Calibri"/>
            </a:endParaRPr>
          </a:p>
          <a:p>
            <a:pPr marL="100965">
              <a:lnSpc>
                <a:spcPct val="100000"/>
              </a:lnSpc>
              <a:spcBef>
                <a:spcPts val="400"/>
              </a:spcBef>
            </a:pPr>
            <a:r>
              <a:rPr sz="1300" b="1" dirty="0">
                <a:solidFill>
                  <a:srgbClr val="D5880F"/>
                </a:solidFill>
                <a:latin typeface="Calibri"/>
                <a:cs typeface="Calibri"/>
              </a:rPr>
              <a:t>Un</a:t>
            </a:r>
            <a:r>
              <a:rPr sz="1300" b="1" spc="-3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D5880F"/>
                </a:solidFill>
                <a:latin typeface="Calibri"/>
                <a:cs typeface="Calibri"/>
              </a:rPr>
              <a:t>atout</a:t>
            </a:r>
            <a:r>
              <a:rPr sz="1300" b="1" spc="-3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D5880F"/>
                </a:solidFill>
                <a:latin typeface="Calibri"/>
                <a:cs typeface="Calibri"/>
              </a:rPr>
              <a:t>pour</a:t>
            </a:r>
            <a:r>
              <a:rPr sz="1300" b="1" spc="-4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D5880F"/>
                </a:solidFill>
                <a:latin typeface="Calibri"/>
                <a:cs typeface="Calibri"/>
              </a:rPr>
              <a:t>(re)préparer</a:t>
            </a:r>
            <a:r>
              <a:rPr sz="1300" b="1" spc="-4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D5880F"/>
                </a:solidFill>
                <a:latin typeface="Calibri"/>
                <a:cs typeface="Calibri"/>
              </a:rPr>
              <a:t>le</a:t>
            </a:r>
            <a:r>
              <a:rPr sz="1300" b="1" spc="-45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D5880F"/>
                </a:solidFill>
                <a:latin typeface="Calibri"/>
                <a:cs typeface="Calibri"/>
              </a:rPr>
              <a:t>CRPE</a:t>
            </a:r>
            <a:r>
              <a:rPr sz="1300" b="1" spc="-2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D5880F"/>
                </a:solidFill>
                <a:latin typeface="Calibri"/>
                <a:cs typeface="Calibri"/>
              </a:rPr>
              <a:t>Bac+3</a:t>
            </a:r>
            <a:r>
              <a:rPr sz="1300" b="1" spc="-3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300" b="1" spc="-20" dirty="0">
                <a:solidFill>
                  <a:srgbClr val="D5880F"/>
                </a:solidFill>
                <a:latin typeface="Calibri"/>
                <a:cs typeface="Calibri"/>
              </a:rPr>
              <a:t>2027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«</a:t>
            </a:r>
            <a:r>
              <a:rPr spc="-25" dirty="0"/>
              <a:t> </a:t>
            </a:r>
            <a:r>
              <a:rPr dirty="0"/>
              <a:t>Je</a:t>
            </a:r>
            <a:r>
              <a:rPr spc="-5" dirty="0"/>
              <a:t> </a:t>
            </a:r>
            <a:r>
              <a:rPr dirty="0"/>
              <a:t>suis</a:t>
            </a:r>
            <a:r>
              <a:rPr spc="-15" dirty="0"/>
              <a:t> </a:t>
            </a:r>
            <a:r>
              <a:rPr spc="-10" dirty="0"/>
              <a:t>non-lauréat·e</a:t>
            </a:r>
            <a:r>
              <a:rPr spc="-5" dirty="0"/>
              <a:t> </a:t>
            </a:r>
            <a:r>
              <a:rPr dirty="0"/>
              <a:t>:</a:t>
            </a:r>
            <a:r>
              <a:rPr spc="-15" dirty="0"/>
              <a:t> </a:t>
            </a:r>
            <a:r>
              <a:rPr dirty="0"/>
              <a:t>que</a:t>
            </a:r>
            <a:r>
              <a:rPr spc="-20" dirty="0"/>
              <a:t> </a:t>
            </a:r>
            <a:r>
              <a:rPr dirty="0"/>
              <a:t>se</a:t>
            </a:r>
            <a:r>
              <a:rPr spc="-15" dirty="0"/>
              <a:t> </a:t>
            </a:r>
            <a:r>
              <a:rPr spc="-20" dirty="0"/>
              <a:t>passe-</a:t>
            </a:r>
            <a:r>
              <a:rPr spc="-55" dirty="0"/>
              <a:t>t-</a:t>
            </a:r>
            <a:r>
              <a:rPr dirty="0"/>
              <a:t>il</a:t>
            </a:r>
            <a:r>
              <a:rPr spc="-15" dirty="0"/>
              <a:t> </a:t>
            </a:r>
            <a:r>
              <a:rPr dirty="0"/>
              <a:t>?</a:t>
            </a:r>
            <a:r>
              <a:rPr spc="-10" dirty="0"/>
              <a:t> </a:t>
            </a:r>
            <a:r>
              <a:rPr spc="-50" dirty="0"/>
              <a:t>»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825387"/>
            <a:ext cx="60261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Tou·te·s</a:t>
            </a:r>
            <a:r>
              <a:rPr sz="1400" i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400" i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non-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lauréat·e·s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(re)passent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CRPE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Bac+3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400" i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session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2027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Préparation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par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l’UE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hors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cursus,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autres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enseignement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master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filé.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7001" y="1452843"/>
            <a:ext cx="2305685" cy="1391285"/>
            <a:chOff x="447001" y="1452843"/>
            <a:chExt cx="2305685" cy="1391285"/>
          </a:xfrm>
        </p:grpSpPr>
        <p:sp>
          <p:nvSpPr>
            <p:cNvPr id="10" name="object 10"/>
            <p:cNvSpPr/>
            <p:nvPr/>
          </p:nvSpPr>
          <p:spPr>
            <a:xfrm>
              <a:off x="456844" y="1462686"/>
              <a:ext cx="2286000" cy="1371600"/>
            </a:xfrm>
            <a:custGeom>
              <a:avLst/>
              <a:gdLst/>
              <a:ahLst/>
              <a:cxnLst/>
              <a:rect l="l" t="t" r="r" b="b"/>
              <a:pathLst>
                <a:path w="2286000" h="1371600">
                  <a:moveTo>
                    <a:pt x="2198878" y="0"/>
                  </a:moveTo>
                  <a:lnTo>
                    <a:pt x="86753" y="0"/>
                  </a:lnTo>
                  <a:lnTo>
                    <a:pt x="81711" y="355"/>
                  </a:lnTo>
                  <a:lnTo>
                    <a:pt x="41757" y="14757"/>
                  </a:lnTo>
                  <a:lnTo>
                    <a:pt x="14757" y="41757"/>
                  </a:lnTo>
                  <a:lnTo>
                    <a:pt x="355" y="81711"/>
                  </a:lnTo>
                  <a:lnTo>
                    <a:pt x="0" y="86753"/>
                  </a:lnTo>
                  <a:lnTo>
                    <a:pt x="0" y="1284833"/>
                  </a:lnTo>
                  <a:lnTo>
                    <a:pt x="330" y="1289519"/>
                  </a:lnTo>
                  <a:lnTo>
                    <a:pt x="355" y="1289875"/>
                  </a:lnTo>
                  <a:lnTo>
                    <a:pt x="14757" y="1329829"/>
                  </a:lnTo>
                  <a:lnTo>
                    <a:pt x="41757" y="1356829"/>
                  </a:lnTo>
                  <a:lnTo>
                    <a:pt x="81711" y="1371231"/>
                  </a:lnTo>
                  <a:lnTo>
                    <a:pt x="86753" y="1371599"/>
                  </a:lnTo>
                  <a:lnTo>
                    <a:pt x="2199233" y="1371231"/>
                  </a:lnTo>
                  <a:lnTo>
                    <a:pt x="2240280" y="1359001"/>
                  </a:lnTo>
                  <a:lnTo>
                    <a:pt x="2271229" y="1329474"/>
                  </a:lnTo>
                  <a:lnTo>
                    <a:pt x="2285577" y="1289875"/>
                  </a:lnTo>
                  <a:lnTo>
                    <a:pt x="2285631" y="1289519"/>
                  </a:lnTo>
                  <a:lnTo>
                    <a:pt x="2285974" y="1284833"/>
                  </a:lnTo>
                  <a:lnTo>
                    <a:pt x="2286000" y="1279791"/>
                  </a:lnTo>
                  <a:lnTo>
                    <a:pt x="2285633" y="91439"/>
                  </a:lnTo>
                  <a:lnTo>
                    <a:pt x="2285631" y="86753"/>
                  </a:lnTo>
                  <a:lnTo>
                    <a:pt x="2273401" y="45719"/>
                  </a:lnTo>
                  <a:lnTo>
                    <a:pt x="2243874" y="14757"/>
                  </a:lnTo>
                  <a:lnTo>
                    <a:pt x="2203919" y="355"/>
                  </a:lnTo>
                  <a:lnTo>
                    <a:pt x="2198878" y="0"/>
                  </a:lnTo>
                  <a:close/>
                </a:path>
              </a:pathLst>
            </a:custGeom>
            <a:solidFill>
              <a:srgbClr val="FDF4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6844" y="1462686"/>
              <a:ext cx="2286000" cy="1371600"/>
            </a:xfrm>
            <a:custGeom>
              <a:avLst/>
              <a:gdLst/>
              <a:ahLst/>
              <a:cxnLst/>
              <a:rect l="l" t="t" r="r" b="b"/>
              <a:pathLst>
                <a:path w="2286000" h="1371600">
                  <a:moveTo>
                    <a:pt x="0" y="91439"/>
                  </a:moveTo>
                  <a:lnTo>
                    <a:pt x="0" y="86753"/>
                  </a:lnTo>
                  <a:lnTo>
                    <a:pt x="355" y="81711"/>
                  </a:lnTo>
                  <a:lnTo>
                    <a:pt x="10071" y="50037"/>
                  </a:lnTo>
                  <a:lnTo>
                    <a:pt x="12230" y="45719"/>
                  </a:lnTo>
                  <a:lnTo>
                    <a:pt x="14757" y="41757"/>
                  </a:lnTo>
                  <a:lnTo>
                    <a:pt x="17640" y="37795"/>
                  </a:lnTo>
                  <a:lnTo>
                    <a:pt x="20510" y="33832"/>
                  </a:lnTo>
                  <a:lnTo>
                    <a:pt x="37795" y="17640"/>
                  </a:lnTo>
                  <a:lnTo>
                    <a:pt x="41757" y="14757"/>
                  </a:lnTo>
                  <a:lnTo>
                    <a:pt x="45720" y="12230"/>
                  </a:lnTo>
                  <a:lnTo>
                    <a:pt x="50037" y="10071"/>
                  </a:lnTo>
                  <a:lnTo>
                    <a:pt x="54356" y="7912"/>
                  </a:lnTo>
                  <a:lnTo>
                    <a:pt x="86753" y="0"/>
                  </a:lnTo>
                  <a:lnTo>
                    <a:pt x="91439" y="0"/>
                  </a:lnTo>
                  <a:lnTo>
                    <a:pt x="2194191" y="0"/>
                  </a:lnTo>
                  <a:lnTo>
                    <a:pt x="2198878" y="0"/>
                  </a:lnTo>
                  <a:lnTo>
                    <a:pt x="2203919" y="355"/>
                  </a:lnTo>
                  <a:lnTo>
                    <a:pt x="2235593" y="10071"/>
                  </a:lnTo>
                  <a:lnTo>
                    <a:pt x="2239911" y="12230"/>
                  </a:lnTo>
                  <a:lnTo>
                    <a:pt x="2243874" y="14757"/>
                  </a:lnTo>
                  <a:lnTo>
                    <a:pt x="2247836" y="17640"/>
                  </a:lnTo>
                  <a:lnTo>
                    <a:pt x="2251798" y="20510"/>
                  </a:lnTo>
                  <a:lnTo>
                    <a:pt x="2267991" y="37795"/>
                  </a:lnTo>
                  <a:lnTo>
                    <a:pt x="2270874" y="41757"/>
                  </a:lnTo>
                  <a:lnTo>
                    <a:pt x="2273401" y="45719"/>
                  </a:lnTo>
                  <a:lnTo>
                    <a:pt x="2275560" y="50037"/>
                  </a:lnTo>
                  <a:lnTo>
                    <a:pt x="2277719" y="54355"/>
                  </a:lnTo>
                  <a:lnTo>
                    <a:pt x="2285631" y="86753"/>
                  </a:lnTo>
                  <a:lnTo>
                    <a:pt x="2285631" y="91439"/>
                  </a:lnTo>
                  <a:lnTo>
                    <a:pt x="2286000" y="1279791"/>
                  </a:lnTo>
                  <a:lnTo>
                    <a:pt x="2286000" y="1284477"/>
                  </a:lnTo>
                  <a:lnTo>
                    <a:pt x="2285631" y="1289519"/>
                  </a:lnTo>
                  <a:lnTo>
                    <a:pt x="2275916" y="1321193"/>
                  </a:lnTo>
                  <a:lnTo>
                    <a:pt x="2273757" y="1325511"/>
                  </a:lnTo>
                  <a:lnTo>
                    <a:pt x="2248192" y="1353591"/>
                  </a:lnTo>
                  <a:lnTo>
                    <a:pt x="2244229" y="1356474"/>
                  </a:lnTo>
                  <a:lnTo>
                    <a:pt x="2240280" y="1359001"/>
                  </a:lnTo>
                  <a:lnTo>
                    <a:pt x="2235949" y="1361160"/>
                  </a:lnTo>
                  <a:lnTo>
                    <a:pt x="2231631" y="1363319"/>
                  </a:lnTo>
                  <a:lnTo>
                    <a:pt x="2227313" y="1365110"/>
                  </a:lnTo>
                  <a:lnTo>
                    <a:pt x="2222639" y="1366913"/>
                  </a:lnTo>
                  <a:lnTo>
                    <a:pt x="2218321" y="1367993"/>
                  </a:lnTo>
                  <a:lnTo>
                    <a:pt x="2213635" y="1369072"/>
                  </a:lnTo>
                  <a:lnTo>
                    <a:pt x="2208961" y="1370152"/>
                  </a:lnTo>
                  <a:lnTo>
                    <a:pt x="2204275" y="1370876"/>
                  </a:lnTo>
                  <a:lnTo>
                    <a:pt x="2199233" y="1371231"/>
                  </a:lnTo>
                  <a:lnTo>
                    <a:pt x="2194560" y="1371231"/>
                  </a:lnTo>
                  <a:lnTo>
                    <a:pt x="91439" y="1371599"/>
                  </a:lnTo>
                  <a:lnTo>
                    <a:pt x="86753" y="1371599"/>
                  </a:lnTo>
                  <a:lnTo>
                    <a:pt x="81711" y="1371231"/>
                  </a:lnTo>
                  <a:lnTo>
                    <a:pt x="41757" y="1356829"/>
                  </a:lnTo>
                  <a:lnTo>
                    <a:pt x="17640" y="1333792"/>
                  </a:lnTo>
                  <a:lnTo>
                    <a:pt x="14757" y="1329829"/>
                  </a:lnTo>
                  <a:lnTo>
                    <a:pt x="12230" y="1325879"/>
                  </a:lnTo>
                  <a:lnTo>
                    <a:pt x="10071" y="1321549"/>
                  </a:lnTo>
                  <a:lnTo>
                    <a:pt x="7912" y="1317231"/>
                  </a:lnTo>
                  <a:lnTo>
                    <a:pt x="6121" y="1312913"/>
                  </a:lnTo>
                  <a:lnTo>
                    <a:pt x="4317" y="1308239"/>
                  </a:lnTo>
                  <a:lnTo>
                    <a:pt x="3238" y="1303921"/>
                  </a:lnTo>
                  <a:lnTo>
                    <a:pt x="2159" y="1299235"/>
                  </a:lnTo>
                  <a:lnTo>
                    <a:pt x="1079" y="1294561"/>
                  </a:lnTo>
                  <a:lnTo>
                    <a:pt x="355" y="1289875"/>
                  </a:lnTo>
                  <a:lnTo>
                    <a:pt x="0" y="1284833"/>
                  </a:lnTo>
                  <a:lnTo>
                    <a:pt x="0" y="1280159"/>
                  </a:lnTo>
                  <a:lnTo>
                    <a:pt x="0" y="91439"/>
                  </a:lnTo>
                  <a:close/>
                </a:path>
              </a:pathLst>
            </a:custGeom>
            <a:ln w="19079">
              <a:solidFill>
                <a:srgbClr val="D588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40981" y="1854265"/>
            <a:ext cx="2114550" cy="589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2B3D4F"/>
                </a:solidFill>
                <a:latin typeface="Calibri"/>
                <a:cs typeface="Calibri"/>
              </a:rPr>
              <a:t>2026-</a:t>
            </a:r>
            <a:r>
              <a:rPr sz="1500" b="1" spc="-20" dirty="0">
                <a:solidFill>
                  <a:srgbClr val="2B3D4F"/>
                </a:solidFill>
                <a:latin typeface="Calibri"/>
                <a:cs typeface="Calibri"/>
              </a:rPr>
              <a:t>2027</a:t>
            </a:r>
            <a:endParaRPr sz="15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M1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M2E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parcours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non-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lauréat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+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96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50" dirty="0">
                <a:solidFill>
                  <a:srgbClr val="2B3D4F"/>
                </a:solidFill>
                <a:latin typeface="Calibri"/>
                <a:cs typeface="Calibri"/>
              </a:rPr>
              <a:t>h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 de</a:t>
            </a:r>
            <a:r>
              <a:rPr sz="1100" spc="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préparation</a:t>
            </a:r>
            <a:r>
              <a:rPr sz="1100" spc="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82214" y="1452843"/>
            <a:ext cx="2531110" cy="1391285"/>
            <a:chOff x="2782214" y="1452843"/>
            <a:chExt cx="2531110" cy="1391285"/>
          </a:xfrm>
        </p:grpSpPr>
        <p:sp>
          <p:nvSpPr>
            <p:cNvPr id="14" name="object 14"/>
            <p:cNvSpPr/>
            <p:nvPr/>
          </p:nvSpPr>
          <p:spPr>
            <a:xfrm>
              <a:off x="2788564" y="1965606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182880" y="0"/>
                  </a:moveTo>
                  <a:lnTo>
                    <a:pt x="182880" y="91439"/>
                  </a:lnTo>
                  <a:lnTo>
                    <a:pt x="0" y="91439"/>
                  </a:lnTo>
                  <a:lnTo>
                    <a:pt x="0" y="274319"/>
                  </a:lnTo>
                  <a:lnTo>
                    <a:pt x="182880" y="274319"/>
                  </a:lnTo>
                  <a:lnTo>
                    <a:pt x="182880" y="365759"/>
                  </a:lnTo>
                  <a:lnTo>
                    <a:pt x="365760" y="182879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7E8B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88564" y="1965606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0" y="91439"/>
                  </a:moveTo>
                  <a:lnTo>
                    <a:pt x="182880" y="91439"/>
                  </a:lnTo>
                  <a:lnTo>
                    <a:pt x="182880" y="0"/>
                  </a:lnTo>
                  <a:lnTo>
                    <a:pt x="365760" y="182879"/>
                  </a:lnTo>
                  <a:lnTo>
                    <a:pt x="182880" y="365759"/>
                  </a:lnTo>
                  <a:lnTo>
                    <a:pt x="182880" y="274319"/>
                  </a:lnTo>
                  <a:lnTo>
                    <a:pt x="0" y="274319"/>
                  </a:lnTo>
                  <a:lnTo>
                    <a:pt x="0" y="91439"/>
                  </a:lnTo>
                  <a:close/>
                </a:path>
              </a:pathLst>
            </a:custGeom>
            <a:ln w="12599">
              <a:solidFill>
                <a:srgbClr val="7E8B8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00044" y="1462686"/>
              <a:ext cx="2103120" cy="1371600"/>
            </a:xfrm>
            <a:custGeom>
              <a:avLst/>
              <a:gdLst/>
              <a:ahLst/>
              <a:cxnLst/>
              <a:rect l="l" t="t" r="r" b="b"/>
              <a:pathLst>
                <a:path w="2103120" h="1371600">
                  <a:moveTo>
                    <a:pt x="2015997" y="0"/>
                  </a:moveTo>
                  <a:lnTo>
                    <a:pt x="86753" y="0"/>
                  </a:lnTo>
                  <a:lnTo>
                    <a:pt x="81711" y="355"/>
                  </a:lnTo>
                  <a:lnTo>
                    <a:pt x="41757" y="14757"/>
                  </a:lnTo>
                  <a:lnTo>
                    <a:pt x="14757" y="41757"/>
                  </a:lnTo>
                  <a:lnTo>
                    <a:pt x="355" y="81711"/>
                  </a:lnTo>
                  <a:lnTo>
                    <a:pt x="0" y="86753"/>
                  </a:lnTo>
                  <a:lnTo>
                    <a:pt x="0" y="1284833"/>
                  </a:lnTo>
                  <a:lnTo>
                    <a:pt x="12230" y="1325879"/>
                  </a:lnTo>
                  <a:lnTo>
                    <a:pt x="41757" y="1356829"/>
                  </a:lnTo>
                  <a:lnTo>
                    <a:pt x="81711" y="1371231"/>
                  </a:lnTo>
                  <a:lnTo>
                    <a:pt x="86753" y="1371599"/>
                  </a:lnTo>
                  <a:lnTo>
                    <a:pt x="2016353" y="1371231"/>
                  </a:lnTo>
                  <a:lnTo>
                    <a:pt x="2057399" y="1359001"/>
                  </a:lnTo>
                  <a:lnTo>
                    <a:pt x="2088349" y="1329474"/>
                  </a:lnTo>
                  <a:lnTo>
                    <a:pt x="2102697" y="1289875"/>
                  </a:lnTo>
                  <a:lnTo>
                    <a:pt x="2103120" y="1279791"/>
                  </a:lnTo>
                  <a:lnTo>
                    <a:pt x="2102753" y="91439"/>
                  </a:lnTo>
                  <a:lnTo>
                    <a:pt x="2102751" y="86753"/>
                  </a:lnTo>
                  <a:lnTo>
                    <a:pt x="2090521" y="45719"/>
                  </a:lnTo>
                  <a:lnTo>
                    <a:pt x="2060994" y="14757"/>
                  </a:lnTo>
                  <a:lnTo>
                    <a:pt x="2021039" y="355"/>
                  </a:lnTo>
                  <a:lnTo>
                    <a:pt x="2015997" y="0"/>
                  </a:lnTo>
                  <a:close/>
                </a:path>
              </a:pathLst>
            </a:custGeom>
            <a:solidFill>
              <a:srgbClr val="FCE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00044" y="1462686"/>
              <a:ext cx="2103120" cy="1371600"/>
            </a:xfrm>
            <a:custGeom>
              <a:avLst/>
              <a:gdLst/>
              <a:ahLst/>
              <a:cxnLst/>
              <a:rect l="l" t="t" r="r" b="b"/>
              <a:pathLst>
                <a:path w="2103120" h="1371600">
                  <a:moveTo>
                    <a:pt x="0" y="91439"/>
                  </a:moveTo>
                  <a:lnTo>
                    <a:pt x="0" y="86753"/>
                  </a:lnTo>
                  <a:lnTo>
                    <a:pt x="355" y="81711"/>
                  </a:lnTo>
                  <a:lnTo>
                    <a:pt x="10071" y="50037"/>
                  </a:lnTo>
                  <a:lnTo>
                    <a:pt x="12230" y="45719"/>
                  </a:lnTo>
                  <a:lnTo>
                    <a:pt x="14757" y="41757"/>
                  </a:lnTo>
                  <a:lnTo>
                    <a:pt x="17640" y="37795"/>
                  </a:lnTo>
                  <a:lnTo>
                    <a:pt x="20510" y="33832"/>
                  </a:lnTo>
                  <a:lnTo>
                    <a:pt x="37795" y="17640"/>
                  </a:lnTo>
                  <a:lnTo>
                    <a:pt x="41757" y="14757"/>
                  </a:lnTo>
                  <a:lnTo>
                    <a:pt x="45719" y="12230"/>
                  </a:lnTo>
                  <a:lnTo>
                    <a:pt x="50037" y="10071"/>
                  </a:lnTo>
                  <a:lnTo>
                    <a:pt x="54356" y="7912"/>
                  </a:lnTo>
                  <a:lnTo>
                    <a:pt x="86753" y="0"/>
                  </a:lnTo>
                  <a:lnTo>
                    <a:pt x="91440" y="0"/>
                  </a:lnTo>
                  <a:lnTo>
                    <a:pt x="2011311" y="0"/>
                  </a:lnTo>
                  <a:lnTo>
                    <a:pt x="2015997" y="0"/>
                  </a:lnTo>
                  <a:lnTo>
                    <a:pt x="2021039" y="355"/>
                  </a:lnTo>
                  <a:lnTo>
                    <a:pt x="2052713" y="10071"/>
                  </a:lnTo>
                  <a:lnTo>
                    <a:pt x="2057031" y="12230"/>
                  </a:lnTo>
                  <a:lnTo>
                    <a:pt x="2060994" y="14757"/>
                  </a:lnTo>
                  <a:lnTo>
                    <a:pt x="2064956" y="17640"/>
                  </a:lnTo>
                  <a:lnTo>
                    <a:pt x="2068918" y="20510"/>
                  </a:lnTo>
                  <a:lnTo>
                    <a:pt x="2085111" y="37795"/>
                  </a:lnTo>
                  <a:lnTo>
                    <a:pt x="2087994" y="41757"/>
                  </a:lnTo>
                  <a:lnTo>
                    <a:pt x="2090521" y="45719"/>
                  </a:lnTo>
                  <a:lnTo>
                    <a:pt x="2092680" y="50037"/>
                  </a:lnTo>
                  <a:lnTo>
                    <a:pt x="2094839" y="54355"/>
                  </a:lnTo>
                  <a:lnTo>
                    <a:pt x="2102751" y="86753"/>
                  </a:lnTo>
                  <a:lnTo>
                    <a:pt x="2102751" y="91439"/>
                  </a:lnTo>
                  <a:lnTo>
                    <a:pt x="2103120" y="1279791"/>
                  </a:lnTo>
                  <a:lnTo>
                    <a:pt x="2103120" y="1284477"/>
                  </a:lnTo>
                  <a:lnTo>
                    <a:pt x="2102751" y="1289519"/>
                  </a:lnTo>
                  <a:lnTo>
                    <a:pt x="2088349" y="1329474"/>
                  </a:lnTo>
                  <a:lnTo>
                    <a:pt x="2065312" y="1353591"/>
                  </a:lnTo>
                  <a:lnTo>
                    <a:pt x="2061349" y="1356474"/>
                  </a:lnTo>
                  <a:lnTo>
                    <a:pt x="2057399" y="1359001"/>
                  </a:lnTo>
                  <a:lnTo>
                    <a:pt x="2053069" y="1361160"/>
                  </a:lnTo>
                  <a:lnTo>
                    <a:pt x="2048751" y="1363319"/>
                  </a:lnTo>
                  <a:lnTo>
                    <a:pt x="2044433" y="1365110"/>
                  </a:lnTo>
                  <a:lnTo>
                    <a:pt x="2039759" y="1366913"/>
                  </a:lnTo>
                  <a:lnTo>
                    <a:pt x="2035441" y="1367993"/>
                  </a:lnTo>
                  <a:lnTo>
                    <a:pt x="2030755" y="1369072"/>
                  </a:lnTo>
                  <a:lnTo>
                    <a:pt x="2026081" y="1370152"/>
                  </a:lnTo>
                  <a:lnTo>
                    <a:pt x="2021395" y="1370876"/>
                  </a:lnTo>
                  <a:lnTo>
                    <a:pt x="2016353" y="1371231"/>
                  </a:lnTo>
                  <a:lnTo>
                    <a:pt x="2011680" y="1371231"/>
                  </a:lnTo>
                  <a:lnTo>
                    <a:pt x="91440" y="1371599"/>
                  </a:lnTo>
                  <a:lnTo>
                    <a:pt x="86753" y="1371599"/>
                  </a:lnTo>
                  <a:lnTo>
                    <a:pt x="81711" y="1371231"/>
                  </a:lnTo>
                  <a:lnTo>
                    <a:pt x="41757" y="1356829"/>
                  </a:lnTo>
                  <a:lnTo>
                    <a:pt x="17640" y="1333792"/>
                  </a:lnTo>
                  <a:lnTo>
                    <a:pt x="14757" y="1329829"/>
                  </a:lnTo>
                  <a:lnTo>
                    <a:pt x="12230" y="1325879"/>
                  </a:lnTo>
                  <a:lnTo>
                    <a:pt x="10071" y="1321549"/>
                  </a:lnTo>
                  <a:lnTo>
                    <a:pt x="7912" y="1317231"/>
                  </a:lnTo>
                  <a:lnTo>
                    <a:pt x="6121" y="1312913"/>
                  </a:lnTo>
                  <a:lnTo>
                    <a:pt x="4318" y="1308239"/>
                  </a:lnTo>
                  <a:lnTo>
                    <a:pt x="3238" y="1303921"/>
                  </a:lnTo>
                  <a:lnTo>
                    <a:pt x="2158" y="1299235"/>
                  </a:lnTo>
                  <a:lnTo>
                    <a:pt x="1079" y="1294561"/>
                  </a:lnTo>
                  <a:lnTo>
                    <a:pt x="355" y="1289875"/>
                  </a:lnTo>
                  <a:lnTo>
                    <a:pt x="0" y="1284833"/>
                  </a:lnTo>
                  <a:lnTo>
                    <a:pt x="0" y="1280159"/>
                  </a:lnTo>
                  <a:lnTo>
                    <a:pt x="0" y="91439"/>
                  </a:lnTo>
                  <a:close/>
                </a:path>
              </a:pathLst>
            </a:custGeom>
            <a:ln w="1907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441865" y="1930579"/>
            <a:ext cx="161734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Printemps</a:t>
            </a:r>
            <a:r>
              <a:rPr sz="1500" b="1" spc="-8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spc="-20" dirty="0">
                <a:solidFill>
                  <a:srgbClr val="2B3D4F"/>
                </a:solidFill>
                <a:latin typeface="Calibri"/>
                <a:cs typeface="Calibri"/>
              </a:rPr>
              <a:t>2027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CRPE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Bac+3,</a:t>
            </a:r>
            <a:r>
              <a:rPr sz="12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session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2027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342584" y="1315986"/>
            <a:ext cx="3444875" cy="1482725"/>
            <a:chOff x="5342584" y="1315986"/>
            <a:chExt cx="3444875" cy="1482725"/>
          </a:xfrm>
        </p:grpSpPr>
        <p:sp>
          <p:nvSpPr>
            <p:cNvPr id="20" name="object 20"/>
            <p:cNvSpPr/>
            <p:nvPr/>
          </p:nvSpPr>
          <p:spPr>
            <a:xfrm>
              <a:off x="5348884" y="1599846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182879" y="0"/>
                  </a:moveTo>
                  <a:lnTo>
                    <a:pt x="182879" y="91439"/>
                  </a:lnTo>
                  <a:lnTo>
                    <a:pt x="0" y="91439"/>
                  </a:lnTo>
                  <a:lnTo>
                    <a:pt x="0" y="274319"/>
                  </a:lnTo>
                  <a:lnTo>
                    <a:pt x="182879" y="274319"/>
                  </a:lnTo>
                  <a:lnTo>
                    <a:pt x="182879" y="365759"/>
                  </a:lnTo>
                  <a:lnTo>
                    <a:pt x="365759" y="182879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1D8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48884" y="1599846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0" y="91439"/>
                  </a:moveTo>
                  <a:lnTo>
                    <a:pt x="182879" y="91439"/>
                  </a:lnTo>
                  <a:lnTo>
                    <a:pt x="182879" y="0"/>
                  </a:lnTo>
                  <a:lnTo>
                    <a:pt x="365759" y="182879"/>
                  </a:lnTo>
                  <a:lnTo>
                    <a:pt x="182879" y="365759"/>
                  </a:lnTo>
                  <a:lnTo>
                    <a:pt x="182879" y="274319"/>
                  </a:lnTo>
                  <a:lnTo>
                    <a:pt x="0" y="274319"/>
                  </a:lnTo>
                  <a:lnTo>
                    <a:pt x="0" y="91439"/>
                  </a:lnTo>
                  <a:close/>
                </a:path>
              </a:pathLst>
            </a:custGeom>
            <a:ln w="12599">
              <a:solidFill>
                <a:srgbClr val="1D83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60364" y="1325526"/>
              <a:ext cx="3017520" cy="1463040"/>
            </a:xfrm>
            <a:custGeom>
              <a:avLst/>
              <a:gdLst/>
              <a:ahLst/>
              <a:cxnLst/>
              <a:rect l="l" t="t" r="r" b="b"/>
              <a:pathLst>
                <a:path w="3017520" h="1463039">
                  <a:moveTo>
                    <a:pt x="2930753" y="0"/>
                  </a:moveTo>
                  <a:lnTo>
                    <a:pt x="86398" y="0"/>
                  </a:lnTo>
                  <a:lnTo>
                    <a:pt x="81711" y="355"/>
                  </a:lnTo>
                  <a:lnTo>
                    <a:pt x="77393" y="1079"/>
                  </a:lnTo>
                  <a:lnTo>
                    <a:pt x="72720" y="1790"/>
                  </a:lnTo>
                  <a:lnTo>
                    <a:pt x="28079" y="25196"/>
                  </a:lnTo>
                  <a:lnTo>
                    <a:pt x="9359" y="51117"/>
                  </a:lnTo>
                  <a:lnTo>
                    <a:pt x="7200" y="55435"/>
                  </a:lnTo>
                  <a:lnTo>
                    <a:pt x="5397" y="59753"/>
                  </a:lnTo>
                  <a:lnTo>
                    <a:pt x="3949" y="64071"/>
                  </a:lnTo>
                  <a:lnTo>
                    <a:pt x="2870" y="68757"/>
                  </a:lnTo>
                  <a:lnTo>
                    <a:pt x="1790" y="73075"/>
                  </a:lnTo>
                  <a:lnTo>
                    <a:pt x="1079" y="77749"/>
                  </a:lnTo>
                  <a:lnTo>
                    <a:pt x="417" y="81711"/>
                  </a:lnTo>
                  <a:lnTo>
                    <a:pt x="355" y="82080"/>
                  </a:lnTo>
                  <a:lnTo>
                    <a:pt x="27" y="86398"/>
                  </a:lnTo>
                  <a:lnTo>
                    <a:pt x="0" y="1376641"/>
                  </a:lnTo>
                  <a:lnTo>
                    <a:pt x="328" y="1380959"/>
                  </a:lnTo>
                  <a:lnTo>
                    <a:pt x="355" y="1381315"/>
                  </a:lnTo>
                  <a:lnTo>
                    <a:pt x="1079" y="1385633"/>
                  </a:lnTo>
                  <a:lnTo>
                    <a:pt x="1790" y="1390319"/>
                  </a:lnTo>
                  <a:lnTo>
                    <a:pt x="2870" y="1394993"/>
                  </a:lnTo>
                  <a:lnTo>
                    <a:pt x="25196" y="1434960"/>
                  </a:lnTo>
                  <a:lnTo>
                    <a:pt x="51117" y="1453680"/>
                  </a:lnTo>
                  <a:lnTo>
                    <a:pt x="55435" y="1455839"/>
                  </a:lnTo>
                  <a:lnTo>
                    <a:pt x="59753" y="1457629"/>
                  </a:lnTo>
                  <a:lnTo>
                    <a:pt x="64071" y="1459077"/>
                  </a:lnTo>
                  <a:lnTo>
                    <a:pt x="68757" y="1460157"/>
                  </a:lnTo>
                  <a:lnTo>
                    <a:pt x="73075" y="1461236"/>
                  </a:lnTo>
                  <a:lnTo>
                    <a:pt x="82080" y="1462671"/>
                  </a:lnTo>
                  <a:lnTo>
                    <a:pt x="86753" y="1463039"/>
                  </a:lnTo>
                  <a:lnTo>
                    <a:pt x="2931121" y="1463039"/>
                  </a:lnTo>
                  <a:lnTo>
                    <a:pt x="2935795" y="1462671"/>
                  </a:lnTo>
                  <a:lnTo>
                    <a:pt x="2940837" y="1461960"/>
                  </a:lnTo>
                  <a:lnTo>
                    <a:pt x="2950197" y="1459801"/>
                  </a:lnTo>
                  <a:lnTo>
                    <a:pt x="2954515" y="1458353"/>
                  </a:lnTo>
                  <a:lnTo>
                    <a:pt x="2959201" y="1456918"/>
                  </a:lnTo>
                  <a:lnTo>
                    <a:pt x="2994113" y="1432801"/>
                  </a:lnTo>
                  <a:lnTo>
                    <a:pt x="3013189" y="1399679"/>
                  </a:lnTo>
                  <a:lnTo>
                    <a:pt x="3017101" y="1381315"/>
                  </a:lnTo>
                  <a:lnTo>
                    <a:pt x="3017151" y="1380959"/>
                  </a:lnTo>
                  <a:lnTo>
                    <a:pt x="3017491" y="1376641"/>
                  </a:lnTo>
                  <a:lnTo>
                    <a:pt x="3017520" y="1371600"/>
                  </a:lnTo>
                  <a:lnTo>
                    <a:pt x="3017153" y="91439"/>
                  </a:lnTo>
                  <a:lnTo>
                    <a:pt x="3012478" y="62991"/>
                  </a:lnTo>
                  <a:lnTo>
                    <a:pt x="3011030" y="58318"/>
                  </a:lnTo>
                  <a:lnTo>
                    <a:pt x="2983318" y="20154"/>
                  </a:lnTo>
                  <a:lnTo>
                    <a:pt x="2958477" y="6121"/>
                  </a:lnTo>
                  <a:lnTo>
                    <a:pt x="2954159" y="4317"/>
                  </a:lnTo>
                  <a:lnTo>
                    <a:pt x="2940113" y="1079"/>
                  </a:lnTo>
                  <a:lnTo>
                    <a:pt x="2935439" y="355"/>
                  </a:lnTo>
                  <a:lnTo>
                    <a:pt x="2930753" y="0"/>
                  </a:lnTo>
                  <a:close/>
                </a:path>
              </a:pathLst>
            </a:custGeom>
            <a:solidFill>
              <a:srgbClr val="E8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60364" y="1325526"/>
              <a:ext cx="3017520" cy="1463040"/>
            </a:xfrm>
            <a:custGeom>
              <a:avLst/>
              <a:gdLst/>
              <a:ahLst/>
              <a:cxnLst/>
              <a:rect l="l" t="t" r="r" b="b"/>
              <a:pathLst>
                <a:path w="3017520" h="1463039">
                  <a:moveTo>
                    <a:pt x="0" y="91439"/>
                  </a:moveTo>
                  <a:lnTo>
                    <a:pt x="0" y="86753"/>
                  </a:lnTo>
                  <a:lnTo>
                    <a:pt x="355" y="82080"/>
                  </a:lnTo>
                  <a:lnTo>
                    <a:pt x="1079" y="77749"/>
                  </a:lnTo>
                  <a:lnTo>
                    <a:pt x="1790" y="73075"/>
                  </a:lnTo>
                  <a:lnTo>
                    <a:pt x="2870" y="68757"/>
                  </a:lnTo>
                  <a:lnTo>
                    <a:pt x="3949" y="64071"/>
                  </a:lnTo>
                  <a:lnTo>
                    <a:pt x="5397" y="59753"/>
                  </a:lnTo>
                  <a:lnTo>
                    <a:pt x="7200" y="55435"/>
                  </a:lnTo>
                  <a:lnTo>
                    <a:pt x="9359" y="51117"/>
                  </a:lnTo>
                  <a:lnTo>
                    <a:pt x="11150" y="47155"/>
                  </a:lnTo>
                  <a:lnTo>
                    <a:pt x="13677" y="43192"/>
                  </a:lnTo>
                  <a:lnTo>
                    <a:pt x="16192" y="39230"/>
                  </a:lnTo>
                  <a:lnTo>
                    <a:pt x="19075" y="35636"/>
                  </a:lnTo>
                  <a:lnTo>
                    <a:pt x="50761" y="9359"/>
                  </a:lnTo>
                  <a:lnTo>
                    <a:pt x="63715" y="4317"/>
                  </a:lnTo>
                  <a:lnTo>
                    <a:pt x="68033" y="2870"/>
                  </a:lnTo>
                  <a:lnTo>
                    <a:pt x="72720" y="1790"/>
                  </a:lnTo>
                  <a:lnTo>
                    <a:pt x="77393" y="1079"/>
                  </a:lnTo>
                  <a:lnTo>
                    <a:pt x="81711" y="355"/>
                  </a:lnTo>
                  <a:lnTo>
                    <a:pt x="86398" y="0"/>
                  </a:lnTo>
                  <a:lnTo>
                    <a:pt x="91071" y="0"/>
                  </a:lnTo>
                  <a:lnTo>
                    <a:pt x="2926079" y="0"/>
                  </a:lnTo>
                  <a:lnTo>
                    <a:pt x="2930753" y="0"/>
                  </a:lnTo>
                  <a:lnTo>
                    <a:pt x="2935439" y="355"/>
                  </a:lnTo>
                  <a:lnTo>
                    <a:pt x="2940113" y="1079"/>
                  </a:lnTo>
                  <a:lnTo>
                    <a:pt x="2944799" y="2159"/>
                  </a:lnTo>
                  <a:lnTo>
                    <a:pt x="2949473" y="3238"/>
                  </a:lnTo>
                  <a:lnTo>
                    <a:pt x="2954159" y="4317"/>
                  </a:lnTo>
                  <a:lnTo>
                    <a:pt x="2958477" y="6121"/>
                  </a:lnTo>
                  <a:lnTo>
                    <a:pt x="2963151" y="7912"/>
                  </a:lnTo>
                  <a:lnTo>
                    <a:pt x="2967469" y="10071"/>
                  </a:lnTo>
                  <a:lnTo>
                    <a:pt x="2971431" y="12230"/>
                  </a:lnTo>
                  <a:lnTo>
                    <a:pt x="2975394" y="14757"/>
                  </a:lnTo>
                  <a:lnTo>
                    <a:pt x="2979356" y="17272"/>
                  </a:lnTo>
                  <a:lnTo>
                    <a:pt x="2983318" y="20154"/>
                  </a:lnTo>
                  <a:lnTo>
                    <a:pt x="2986912" y="23393"/>
                  </a:lnTo>
                  <a:lnTo>
                    <a:pt x="2990519" y="26631"/>
                  </a:lnTo>
                  <a:lnTo>
                    <a:pt x="3012478" y="62991"/>
                  </a:lnTo>
                  <a:lnTo>
                    <a:pt x="3013913" y="67310"/>
                  </a:lnTo>
                  <a:lnTo>
                    <a:pt x="3014992" y="71996"/>
                  </a:lnTo>
                  <a:lnTo>
                    <a:pt x="3016072" y="76669"/>
                  </a:lnTo>
                  <a:lnTo>
                    <a:pt x="3016796" y="81711"/>
                  </a:lnTo>
                  <a:lnTo>
                    <a:pt x="3017151" y="86398"/>
                  </a:lnTo>
                  <a:lnTo>
                    <a:pt x="3017151" y="91071"/>
                  </a:lnTo>
                  <a:lnTo>
                    <a:pt x="3017520" y="1371600"/>
                  </a:lnTo>
                  <a:lnTo>
                    <a:pt x="3017520" y="1376273"/>
                  </a:lnTo>
                  <a:lnTo>
                    <a:pt x="3017151" y="1380959"/>
                  </a:lnTo>
                  <a:lnTo>
                    <a:pt x="3016440" y="1386001"/>
                  </a:lnTo>
                  <a:lnTo>
                    <a:pt x="3015360" y="1390675"/>
                  </a:lnTo>
                  <a:lnTo>
                    <a:pt x="3014281" y="1395361"/>
                  </a:lnTo>
                  <a:lnTo>
                    <a:pt x="3013189" y="1399679"/>
                  </a:lnTo>
                  <a:lnTo>
                    <a:pt x="3011398" y="1404353"/>
                  </a:lnTo>
                  <a:lnTo>
                    <a:pt x="3009595" y="1408671"/>
                  </a:lnTo>
                  <a:lnTo>
                    <a:pt x="3007436" y="1412989"/>
                  </a:lnTo>
                  <a:lnTo>
                    <a:pt x="3005277" y="1417320"/>
                  </a:lnTo>
                  <a:lnTo>
                    <a:pt x="3002749" y="1421269"/>
                  </a:lnTo>
                  <a:lnTo>
                    <a:pt x="3000235" y="1425232"/>
                  </a:lnTo>
                  <a:lnTo>
                    <a:pt x="2997352" y="1429194"/>
                  </a:lnTo>
                  <a:lnTo>
                    <a:pt x="2963519" y="1455115"/>
                  </a:lnTo>
                  <a:lnTo>
                    <a:pt x="2954515" y="1458353"/>
                  </a:lnTo>
                  <a:lnTo>
                    <a:pt x="2950197" y="1459801"/>
                  </a:lnTo>
                  <a:lnTo>
                    <a:pt x="2945510" y="1460881"/>
                  </a:lnTo>
                  <a:lnTo>
                    <a:pt x="2940837" y="1461960"/>
                  </a:lnTo>
                  <a:lnTo>
                    <a:pt x="2935795" y="1462671"/>
                  </a:lnTo>
                  <a:lnTo>
                    <a:pt x="2931121" y="1463039"/>
                  </a:lnTo>
                  <a:lnTo>
                    <a:pt x="2926435" y="1463039"/>
                  </a:lnTo>
                  <a:lnTo>
                    <a:pt x="91439" y="1463039"/>
                  </a:lnTo>
                  <a:lnTo>
                    <a:pt x="86753" y="1463039"/>
                  </a:lnTo>
                  <a:lnTo>
                    <a:pt x="82080" y="1462671"/>
                  </a:lnTo>
                  <a:lnTo>
                    <a:pt x="77749" y="1461960"/>
                  </a:lnTo>
                  <a:lnTo>
                    <a:pt x="73075" y="1461236"/>
                  </a:lnTo>
                  <a:lnTo>
                    <a:pt x="68757" y="1460157"/>
                  </a:lnTo>
                  <a:lnTo>
                    <a:pt x="64071" y="1459077"/>
                  </a:lnTo>
                  <a:lnTo>
                    <a:pt x="59753" y="1457629"/>
                  </a:lnTo>
                  <a:lnTo>
                    <a:pt x="55435" y="1455839"/>
                  </a:lnTo>
                  <a:lnTo>
                    <a:pt x="51117" y="1453680"/>
                  </a:lnTo>
                  <a:lnTo>
                    <a:pt x="47155" y="1451876"/>
                  </a:lnTo>
                  <a:lnTo>
                    <a:pt x="43192" y="1449349"/>
                  </a:lnTo>
                  <a:lnTo>
                    <a:pt x="39230" y="1446834"/>
                  </a:lnTo>
                  <a:lnTo>
                    <a:pt x="35636" y="1443951"/>
                  </a:lnTo>
                  <a:lnTo>
                    <a:pt x="32029" y="1441081"/>
                  </a:lnTo>
                  <a:lnTo>
                    <a:pt x="28435" y="1438198"/>
                  </a:lnTo>
                  <a:lnTo>
                    <a:pt x="25196" y="1434960"/>
                  </a:lnTo>
                  <a:lnTo>
                    <a:pt x="22313" y="1431353"/>
                  </a:lnTo>
                  <a:lnTo>
                    <a:pt x="19430" y="1427759"/>
                  </a:lnTo>
                  <a:lnTo>
                    <a:pt x="4317" y="1399311"/>
                  </a:lnTo>
                  <a:lnTo>
                    <a:pt x="2870" y="1394993"/>
                  </a:lnTo>
                  <a:lnTo>
                    <a:pt x="1790" y="1390319"/>
                  </a:lnTo>
                  <a:lnTo>
                    <a:pt x="1079" y="1385633"/>
                  </a:lnTo>
                  <a:lnTo>
                    <a:pt x="355" y="1381315"/>
                  </a:lnTo>
                  <a:lnTo>
                    <a:pt x="0" y="1376641"/>
                  </a:lnTo>
                  <a:lnTo>
                    <a:pt x="0" y="1371955"/>
                  </a:lnTo>
                  <a:lnTo>
                    <a:pt x="0" y="91439"/>
                  </a:lnTo>
                  <a:close/>
                </a:path>
              </a:pathLst>
            </a:custGeom>
            <a:ln w="19079">
              <a:solidFill>
                <a:srgbClr val="1D83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342584" y="3053346"/>
            <a:ext cx="3444875" cy="1482725"/>
            <a:chOff x="5342584" y="3053346"/>
            <a:chExt cx="3444875" cy="1482725"/>
          </a:xfrm>
        </p:grpSpPr>
        <p:sp>
          <p:nvSpPr>
            <p:cNvPr id="25" name="object 25"/>
            <p:cNvSpPr/>
            <p:nvPr/>
          </p:nvSpPr>
          <p:spPr>
            <a:xfrm>
              <a:off x="5348884" y="3428646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182879" y="0"/>
                  </a:moveTo>
                  <a:lnTo>
                    <a:pt x="182879" y="91440"/>
                  </a:lnTo>
                  <a:lnTo>
                    <a:pt x="0" y="91440"/>
                  </a:lnTo>
                  <a:lnTo>
                    <a:pt x="0" y="274320"/>
                  </a:lnTo>
                  <a:lnTo>
                    <a:pt x="182879" y="274320"/>
                  </a:lnTo>
                  <a:lnTo>
                    <a:pt x="182879" y="365760"/>
                  </a:lnTo>
                  <a:lnTo>
                    <a:pt x="365759" y="182880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D588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48884" y="3428646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0" y="91440"/>
                  </a:moveTo>
                  <a:lnTo>
                    <a:pt x="182879" y="91440"/>
                  </a:lnTo>
                  <a:lnTo>
                    <a:pt x="182879" y="0"/>
                  </a:lnTo>
                  <a:lnTo>
                    <a:pt x="365759" y="182880"/>
                  </a:lnTo>
                  <a:lnTo>
                    <a:pt x="182879" y="365760"/>
                  </a:lnTo>
                  <a:lnTo>
                    <a:pt x="182879" y="274320"/>
                  </a:lnTo>
                  <a:lnTo>
                    <a:pt x="0" y="274320"/>
                  </a:lnTo>
                  <a:lnTo>
                    <a:pt x="0" y="91440"/>
                  </a:lnTo>
                  <a:close/>
                </a:path>
              </a:pathLst>
            </a:custGeom>
            <a:ln w="12599">
              <a:solidFill>
                <a:srgbClr val="D588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60364" y="3062886"/>
              <a:ext cx="3017520" cy="1463040"/>
            </a:xfrm>
            <a:custGeom>
              <a:avLst/>
              <a:gdLst/>
              <a:ahLst/>
              <a:cxnLst/>
              <a:rect l="l" t="t" r="r" b="b"/>
              <a:pathLst>
                <a:path w="3017520" h="1463039">
                  <a:moveTo>
                    <a:pt x="2930753" y="0"/>
                  </a:moveTo>
                  <a:lnTo>
                    <a:pt x="86398" y="0"/>
                  </a:lnTo>
                  <a:lnTo>
                    <a:pt x="81711" y="355"/>
                  </a:lnTo>
                  <a:lnTo>
                    <a:pt x="77393" y="1079"/>
                  </a:lnTo>
                  <a:lnTo>
                    <a:pt x="72720" y="1790"/>
                  </a:lnTo>
                  <a:lnTo>
                    <a:pt x="28079" y="25196"/>
                  </a:lnTo>
                  <a:lnTo>
                    <a:pt x="9359" y="51117"/>
                  </a:lnTo>
                  <a:lnTo>
                    <a:pt x="7200" y="55435"/>
                  </a:lnTo>
                  <a:lnTo>
                    <a:pt x="5397" y="59753"/>
                  </a:lnTo>
                  <a:lnTo>
                    <a:pt x="3949" y="64071"/>
                  </a:lnTo>
                  <a:lnTo>
                    <a:pt x="2870" y="68757"/>
                  </a:lnTo>
                  <a:lnTo>
                    <a:pt x="1790" y="73075"/>
                  </a:lnTo>
                  <a:lnTo>
                    <a:pt x="1079" y="77749"/>
                  </a:lnTo>
                  <a:lnTo>
                    <a:pt x="417" y="81711"/>
                  </a:lnTo>
                  <a:lnTo>
                    <a:pt x="355" y="82080"/>
                  </a:lnTo>
                  <a:lnTo>
                    <a:pt x="27" y="86398"/>
                  </a:lnTo>
                  <a:lnTo>
                    <a:pt x="0" y="1376641"/>
                  </a:lnTo>
                  <a:lnTo>
                    <a:pt x="328" y="1380959"/>
                  </a:lnTo>
                  <a:lnTo>
                    <a:pt x="355" y="1381315"/>
                  </a:lnTo>
                  <a:lnTo>
                    <a:pt x="1079" y="1385633"/>
                  </a:lnTo>
                  <a:lnTo>
                    <a:pt x="1790" y="1390319"/>
                  </a:lnTo>
                  <a:lnTo>
                    <a:pt x="2870" y="1394993"/>
                  </a:lnTo>
                  <a:lnTo>
                    <a:pt x="25196" y="1434960"/>
                  </a:lnTo>
                  <a:lnTo>
                    <a:pt x="51117" y="1453680"/>
                  </a:lnTo>
                  <a:lnTo>
                    <a:pt x="55435" y="1455839"/>
                  </a:lnTo>
                  <a:lnTo>
                    <a:pt x="59753" y="1457629"/>
                  </a:lnTo>
                  <a:lnTo>
                    <a:pt x="64071" y="1459077"/>
                  </a:lnTo>
                  <a:lnTo>
                    <a:pt x="68757" y="1460157"/>
                  </a:lnTo>
                  <a:lnTo>
                    <a:pt x="73075" y="1461236"/>
                  </a:lnTo>
                  <a:lnTo>
                    <a:pt x="82080" y="1462671"/>
                  </a:lnTo>
                  <a:lnTo>
                    <a:pt x="86753" y="1463040"/>
                  </a:lnTo>
                  <a:lnTo>
                    <a:pt x="2931121" y="1463040"/>
                  </a:lnTo>
                  <a:lnTo>
                    <a:pt x="2935795" y="1462671"/>
                  </a:lnTo>
                  <a:lnTo>
                    <a:pt x="2940837" y="1461960"/>
                  </a:lnTo>
                  <a:lnTo>
                    <a:pt x="2950197" y="1459801"/>
                  </a:lnTo>
                  <a:lnTo>
                    <a:pt x="2954515" y="1458353"/>
                  </a:lnTo>
                  <a:lnTo>
                    <a:pt x="2959201" y="1456918"/>
                  </a:lnTo>
                  <a:lnTo>
                    <a:pt x="2994113" y="1432801"/>
                  </a:lnTo>
                  <a:lnTo>
                    <a:pt x="3013189" y="1399679"/>
                  </a:lnTo>
                  <a:lnTo>
                    <a:pt x="3017101" y="1381315"/>
                  </a:lnTo>
                  <a:lnTo>
                    <a:pt x="3017151" y="1380959"/>
                  </a:lnTo>
                  <a:lnTo>
                    <a:pt x="3017491" y="1376641"/>
                  </a:lnTo>
                  <a:lnTo>
                    <a:pt x="3017520" y="1371600"/>
                  </a:lnTo>
                  <a:lnTo>
                    <a:pt x="3017153" y="91440"/>
                  </a:lnTo>
                  <a:lnTo>
                    <a:pt x="3012478" y="62992"/>
                  </a:lnTo>
                  <a:lnTo>
                    <a:pt x="3011030" y="58318"/>
                  </a:lnTo>
                  <a:lnTo>
                    <a:pt x="2983318" y="20154"/>
                  </a:lnTo>
                  <a:lnTo>
                    <a:pt x="2958477" y="6121"/>
                  </a:lnTo>
                  <a:lnTo>
                    <a:pt x="2954159" y="4318"/>
                  </a:lnTo>
                  <a:lnTo>
                    <a:pt x="2940113" y="1079"/>
                  </a:lnTo>
                  <a:lnTo>
                    <a:pt x="2935439" y="355"/>
                  </a:lnTo>
                  <a:lnTo>
                    <a:pt x="2930753" y="0"/>
                  </a:lnTo>
                  <a:close/>
                </a:path>
              </a:pathLst>
            </a:custGeom>
            <a:solidFill>
              <a:srgbClr val="FDF4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60364" y="3062886"/>
              <a:ext cx="3017520" cy="1463040"/>
            </a:xfrm>
            <a:custGeom>
              <a:avLst/>
              <a:gdLst/>
              <a:ahLst/>
              <a:cxnLst/>
              <a:rect l="l" t="t" r="r" b="b"/>
              <a:pathLst>
                <a:path w="3017520" h="1463039">
                  <a:moveTo>
                    <a:pt x="0" y="91440"/>
                  </a:moveTo>
                  <a:lnTo>
                    <a:pt x="0" y="86753"/>
                  </a:lnTo>
                  <a:lnTo>
                    <a:pt x="355" y="82080"/>
                  </a:lnTo>
                  <a:lnTo>
                    <a:pt x="1079" y="77749"/>
                  </a:lnTo>
                  <a:lnTo>
                    <a:pt x="1790" y="73075"/>
                  </a:lnTo>
                  <a:lnTo>
                    <a:pt x="2870" y="68757"/>
                  </a:lnTo>
                  <a:lnTo>
                    <a:pt x="3949" y="64071"/>
                  </a:lnTo>
                  <a:lnTo>
                    <a:pt x="5397" y="59753"/>
                  </a:lnTo>
                  <a:lnTo>
                    <a:pt x="7200" y="55435"/>
                  </a:lnTo>
                  <a:lnTo>
                    <a:pt x="9359" y="51117"/>
                  </a:lnTo>
                  <a:lnTo>
                    <a:pt x="11150" y="47155"/>
                  </a:lnTo>
                  <a:lnTo>
                    <a:pt x="13677" y="43192"/>
                  </a:lnTo>
                  <a:lnTo>
                    <a:pt x="16192" y="39230"/>
                  </a:lnTo>
                  <a:lnTo>
                    <a:pt x="19075" y="35636"/>
                  </a:lnTo>
                  <a:lnTo>
                    <a:pt x="50761" y="9359"/>
                  </a:lnTo>
                  <a:lnTo>
                    <a:pt x="63715" y="4318"/>
                  </a:lnTo>
                  <a:lnTo>
                    <a:pt x="68033" y="2870"/>
                  </a:lnTo>
                  <a:lnTo>
                    <a:pt x="72720" y="1790"/>
                  </a:lnTo>
                  <a:lnTo>
                    <a:pt x="77393" y="1079"/>
                  </a:lnTo>
                  <a:lnTo>
                    <a:pt x="81711" y="355"/>
                  </a:lnTo>
                  <a:lnTo>
                    <a:pt x="86398" y="0"/>
                  </a:lnTo>
                  <a:lnTo>
                    <a:pt x="91071" y="0"/>
                  </a:lnTo>
                  <a:lnTo>
                    <a:pt x="2926079" y="0"/>
                  </a:lnTo>
                  <a:lnTo>
                    <a:pt x="2930753" y="0"/>
                  </a:lnTo>
                  <a:lnTo>
                    <a:pt x="2935439" y="355"/>
                  </a:lnTo>
                  <a:lnTo>
                    <a:pt x="2940113" y="1079"/>
                  </a:lnTo>
                  <a:lnTo>
                    <a:pt x="2944799" y="2159"/>
                  </a:lnTo>
                  <a:lnTo>
                    <a:pt x="2949473" y="3238"/>
                  </a:lnTo>
                  <a:lnTo>
                    <a:pt x="2954159" y="4318"/>
                  </a:lnTo>
                  <a:lnTo>
                    <a:pt x="2958477" y="6121"/>
                  </a:lnTo>
                  <a:lnTo>
                    <a:pt x="2963151" y="7912"/>
                  </a:lnTo>
                  <a:lnTo>
                    <a:pt x="2967469" y="10071"/>
                  </a:lnTo>
                  <a:lnTo>
                    <a:pt x="2971431" y="12230"/>
                  </a:lnTo>
                  <a:lnTo>
                    <a:pt x="2975394" y="14757"/>
                  </a:lnTo>
                  <a:lnTo>
                    <a:pt x="2979356" y="17272"/>
                  </a:lnTo>
                  <a:lnTo>
                    <a:pt x="2983318" y="20154"/>
                  </a:lnTo>
                  <a:lnTo>
                    <a:pt x="2986912" y="23393"/>
                  </a:lnTo>
                  <a:lnTo>
                    <a:pt x="2990519" y="26631"/>
                  </a:lnTo>
                  <a:lnTo>
                    <a:pt x="3012478" y="62992"/>
                  </a:lnTo>
                  <a:lnTo>
                    <a:pt x="3013913" y="67310"/>
                  </a:lnTo>
                  <a:lnTo>
                    <a:pt x="3014992" y="71996"/>
                  </a:lnTo>
                  <a:lnTo>
                    <a:pt x="3016072" y="76669"/>
                  </a:lnTo>
                  <a:lnTo>
                    <a:pt x="3016796" y="81711"/>
                  </a:lnTo>
                  <a:lnTo>
                    <a:pt x="3017151" y="86398"/>
                  </a:lnTo>
                  <a:lnTo>
                    <a:pt x="3017151" y="91071"/>
                  </a:lnTo>
                  <a:lnTo>
                    <a:pt x="3017520" y="1371600"/>
                  </a:lnTo>
                  <a:lnTo>
                    <a:pt x="3017520" y="1376273"/>
                  </a:lnTo>
                  <a:lnTo>
                    <a:pt x="3017151" y="1380959"/>
                  </a:lnTo>
                  <a:lnTo>
                    <a:pt x="3016440" y="1386001"/>
                  </a:lnTo>
                  <a:lnTo>
                    <a:pt x="3015360" y="1390675"/>
                  </a:lnTo>
                  <a:lnTo>
                    <a:pt x="3014281" y="1395361"/>
                  </a:lnTo>
                  <a:lnTo>
                    <a:pt x="3013189" y="1399679"/>
                  </a:lnTo>
                  <a:lnTo>
                    <a:pt x="3011398" y="1404353"/>
                  </a:lnTo>
                  <a:lnTo>
                    <a:pt x="3009595" y="1408671"/>
                  </a:lnTo>
                  <a:lnTo>
                    <a:pt x="3007436" y="1412989"/>
                  </a:lnTo>
                  <a:lnTo>
                    <a:pt x="3005277" y="1417320"/>
                  </a:lnTo>
                  <a:lnTo>
                    <a:pt x="3002749" y="1421269"/>
                  </a:lnTo>
                  <a:lnTo>
                    <a:pt x="3000235" y="1425232"/>
                  </a:lnTo>
                  <a:lnTo>
                    <a:pt x="2997352" y="1429194"/>
                  </a:lnTo>
                  <a:lnTo>
                    <a:pt x="2967837" y="1452956"/>
                  </a:lnTo>
                  <a:lnTo>
                    <a:pt x="2963519" y="1455115"/>
                  </a:lnTo>
                  <a:lnTo>
                    <a:pt x="2959201" y="1456918"/>
                  </a:lnTo>
                  <a:lnTo>
                    <a:pt x="2954515" y="1458353"/>
                  </a:lnTo>
                  <a:lnTo>
                    <a:pt x="2950197" y="1459801"/>
                  </a:lnTo>
                  <a:lnTo>
                    <a:pt x="2945510" y="1460881"/>
                  </a:lnTo>
                  <a:lnTo>
                    <a:pt x="2940837" y="1461960"/>
                  </a:lnTo>
                  <a:lnTo>
                    <a:pt x="2935795" y="1462671"/>
                  </a:lnTo>
                  <a:lnTo>
                    <a:pt x="2931121" y="1463040"/>
                  </a:lnTo>
                  <a:lnTo>
                    <a:pt x="2926435" y="1463040"/>
                  </a:lnTo>
                  <a:lnTo>
                    <a:pt x="91439" y="1463040"/>
                  </a:lnTo>
                  <a:lnTo>
                    <a:pt x="86753" y="1463040"/>
                  </a:lnTo>
                  <a:lnTo>
                    <a:pt x="82080" y="1462671"/>
                  </a:lnTo>
                  <a:lnTo>
                    <a:pt x="77749" y="1461960"/>
                  </a:lnTo>
                  <a:lnTo>
                    <a:pt x="73075" y="1461236"/>
                  </a:lnTo>
                  <a:lnTo>
                    <a:pt x="68757" y="1460157"/>
                  </a:lnTo>
                  <a:lnTo>
                    <a:pt x="64071" y="1459077"/>
                  </a:lnTo>
                  <a:lnTo>
                    <a:pt x="59753" y="1457629"/>
                  </a:lnTo>
                  <a:lnTo>
                    <a:pt x="55435" y="1455839"/>
                  </a:lnTo>
                  <a:lnTo>
                    <a:pt x="51117" y="1453680"/>
                  </a:lnTo>
                  <a:lnTo>
                    <a:pt x="47155" y="1451876"/>
                  </a:lnTo>
                  <a:lnTo>
                    <a:pt x="43192" y="1449349"/>
                  </a:lnTo>
                  <a:lnTo>
                    <a:pt x="39230" y="1446834"/>
                  </a:lnTo>
                  <a:lnTo>
                    <a:pt x="35636" y="1443951"/>
                  </a:lnTo>
                  <a:lnTo>
                    <a:pt x="32029" y="1441081"/>
                  </a:lnTo>
                  <a:lnTo>
                    <a:pt x="28435" y="1438198"/>
                  </a:lnTo>
                  <a:lnTo>
                    <a:pt x="25196" y="1434960"/>
                  </a:lnTo>
                  <a:lnTo>
                    <a:pt x="22313" y="1431353"/>
                  </a:lnTo>
                  <a:lnTo>
                    <a:pt x="19430" y="1427759"/>
                  </a:lnTo>
                  <a:lnTo>
                    <a:pt x="4317" y="1399311"/>
                  </a:lnTo>
                  <a:lnTo>
                    <a:pt x="2870" y="1394993"/>
                  </a:lnTo>
                  <a:lnTo>
                    <a:pt x="1790" y="1390319"/>
                  </a:lnTo>
                  <a:lnTo>
                    <a:pt x="1079" y="1385633"/>
                  </a:lnTo>
                  <a:lnTo>
                    <a:pt x="355" y="1381315"/>
                  </a:lnTo>
                  <a:lnTo>
                    <a:pt x="0" y="1376641"/>
                  </a:lnTo>
                  <a:lnTo>
                    <a:pt x="0" y="1371955"/>
                  </a:lnTo>
                  <a:lnTo>
                    <a:pt x="0" y="91440"/>
                  </a:lnTo>
                  <a:close/>
                </a:path>
              </a:pathLst>
            </a:custGeom>
            <a:ln w="19079">
              <a:solidFill>
                <a:srgbClr val="D588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839459" y="1602627"/>
            <a:ext cx="2850515" cy="908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D8348"/>
                </a:solidFill>
                <a:latin typeface="Calibri"/>
                <a:cs typeface="Calibri"/>
              </a:rPr>
              <a:t>Réussite</a:t>
            </a:r>
            <a:r>
              <a:rPr sz="1400" b="1" spc="-3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D8348"/>
                </a:solidFill>
                <a:latin typeface="Calibri"/>
                <a:cs typeface="Calibri"/>
              </a:rPr>
              <a:t>→</a:t>
            </a:r>
            <a:r>
              <a:rPr sz="1400" b="1" spc="-3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D8348"/>
                </a:solidFill>
                <a:latin typeface="Calibri"/>
                <a:cs typeface="Calibri"/>
              </a:rPr>
              <a:t>M2</a:t>
            </a:r>
            <a:r>
              <a:rPr sz="1400" b="1" spc="-4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D8348"/>
                </a:solidFill>
                <a:latin typeface="Calibri"/>
                <a:cs typeface="Calibri"/>
              </a:rPr>
              <a:t>M2E</a:t>
            </a:r>
            <a:r>
              <a:rPr sz="1400" b="1" spc="-3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D8348"/>
                </a:solidFill>
                <a:latin typeface="Calibri"/>
                <a:cs typeface="Calibri"/>
              </a:rPr>
              <a:t>lauréat·e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Fonctionnaire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stagiaire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rémunéré·e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plein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temps,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alternance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mi-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temps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responsabilité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de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classe,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mi-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temps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formation.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Titularisation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en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2028.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839459" y="3317305"/>
            <a:ext cx="2731135" cy="955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893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D5880F"/>
                </a:solidFill>
                <a:latin typeface="Calibri"/>
                <a:cs typeface="Calibri"/>
              </a:rPr>
              <a:t>Échec</a:t>
            </a:r>
            <a:r>
              <a:rPr sz="1400" b="1" spc="-25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D5880F"/>
                </a:solidFill>
                <a:latin typeface="Calibri"/>
                <a:cs typeface="Calibri"/>
              </a:rPr>
              <a:t>→</a:t>
            </a:r>
            <a:r>
              <a:rPr sz="1400" b="1" spc="-3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D5880F"/>
                </a:solidFill>
                <a:latin typeface="Calibri"/>
                <a:cs typeface="Calibri"/>
              </a:rPr>
              <a:t>M2</a:t>
            </a:r>
            <a:r>
              <a:rPr sz="1400" b="1" spc="-3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D5880F"/>
                </a:solidFill>
                <a:latin typeface="Calibri"/>
                <a:cs typeface="Calibri"/>
              </a:rPr>
              <a:t>M2E</a:t>
            </a:r>
            <a:r>
              <a:rPr sz="1400" b="1" spc="-25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D5880F"/>
                </a:solidFill>
                <a:latin typeface="Calibri"/>
                <a:cs typeface="Calibri"/>
              </a:rPr>
              <a:t>parcours</a:t>
            </a:r>
            <a:r>
              <a:rPr sz="1400" b="1" spc="-30" dirty="0">
                <a:solidFill>
                  <a:srgbClr val="D5880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D5880F"/>
                </a:solidFill>
                <a:latin typeface="Calibri"/>
                <a:cs typeface="Calibri"/>
              </a:rPr>
              <a:t>non-</a:t>
            </a:r>
            <a:r>
              <a:rPr sz="1400" b="1" spc="-10" dirty="0">
                <a:solidFill>
                  <a:srgbClr val="D5880F"/>
                </a:solidFill>
                <a:latin typeface="Calibri"/>
                <a:cs typeface="Calibri"/>
              </a:rPr>
              <a:t>lauréat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ts val="1320"/>
              </a:lnSpc>
              <a:spcBef>
                <a:spcPts val="4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Poursuite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master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tant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qu’étudiant·e,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avec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une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UE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hors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cursus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préparation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concours,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nouvelle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candidature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CRPE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2028.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4500" y="3233422"/>
            <a:ext cx="4582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2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2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deux</a:t>
            </a:r>
            <a:r>
              <a:rPr sz="1200" b="1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cas,</a:t>
            </a:r>
            <a:r>
              <a:rPr sz="12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200" b="1" spc="-10" dirty="0">
                <a:solidFill>
                  <a:srgbClr val="2B3D4F"/>
                </a:solidFill>
                <a:latin typeface="Calibri"/>
                <a:cs typeface="Calibri"/>
              </a:rPr>
              <a:t> validation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200" b="1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M1</a:t>
            </a:r>
            <a:r>
              <a:rPr sz="12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est</a:t>
            </a:r>
            <a:r>
              <a:rPr sz="1200" b="1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nécessaire</a:t>
            </a:r>
            <a:r>
              <a:rPr sz="12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200" b="1" spc="-10" dirty="0">
                <a:solidFill>
                  <a:srgbClr val="2B3D4F"/>
                </a:solidFill>
                <a:latin typeface="Calibri"/>
                <a:cs typeface="Calibri"/>
              </a:rPr>
              <a:t> poursuivre</a:t>
            </a:r>
            <a:r>
              <a:rPr sz="12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2B3D4F"/>
                </a:solidFill>
                <a:latin typeface="Calibri"/>
                <a:cs typeface="Calibri"/>
              </a:rPr>
              <a:t>en M2.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4500" y="4128746"/>
            <a:ext cx="493141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i="1" dirty="0">
                <a:latin typeface="Calibri"/>
                <a:cs typeface="Calibri"/>
              </a:rPr>
              <a:t>Cas</a:t>
            </a:r>
            <a:r>
              <a:rPr sz="1300" i="1" spc="-4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particulier</a:t>
            </a:r>
            <a:r>
              <a:rPr sz="1300" i="1" spc="-35" dirty="0">
                <a:latin typeface="Calibri"/>
                <a:cs typeface="Calibri"/>
              </a:rPr>
              <a:t> </a:t>
            </a:r>
            <a:r>
              <a:rPr sz="1300" i="1" spc="-50" dirty="0">
                <a:latin typeface="Calibri"/>
                <a:cs typeface="Calibri"/>
              </a:rPr>
              <a:t>: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300" i="1" dirty="0">
                <a:latin typeface="Calibri"/>
                <a:cs typeface="Calibri"/>
              </a:rPr>
              <a:t>les</a:t>
            </a:r>
            <a:r>
              <a:rPr sz="1300" i="1" spc="-40" dirty="0">
                <a:latin typeface="Calibri"/>
                <a:cs typeface="Calibri"/>
              </a:rPr>
              <a:t> </a:t>
            </a:r>
            <a:r>
              <a:rPr sz="1300" i="1" spc="-10" dirty="0">
                <a:latin typeface="Calibri"/>
                <a:cs typeface="Calibri"/>
              </a:rPr>
              <a:t>non-</a:t>
            </a:r>
            <a:r>
              <a:rPr sz="1300" i="1" dirty="0">
                <a:latin typeface="Calibri"/>
                <a:cs typeface="Calibri"/>
              </a:rPr>
              <a:t>lauréat·e·s</a:t>
            </a:r>
            <a:r>
              <a:rPr sz="1300" i="1" spc="-4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déjà</a:t>
            </a:r>
            <a:r>
              <a:rPr sz="1300" i="1" spc="-4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titulaires</a:t>
            </a:r>
            <a:r>
              <a:rPr sz="1300" i="1" spc="-30" dirty="0">
                <a:latin typeface="Calibri"/>
                <a:cs typeface="Calibri"/>
              </a:rPr>
              <a:t> </a:t>
            </a:r>
            <a:r>
              <a:rPr sz="1300" i="1" spc="-10" dirty="0">
                <a:latin typeface="Calibri"/>
                <a:cs typeface="Calibri"/>
              </a:rPr>
              <a:t>d’un</a:t>
            </a:r>
            <a:r>
              <a:rPr sz="1300" i="1" spc="-4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autre</a:t>
            </a:r>
            <a:r>
              <a:rPr sz="1300" i="1" spc="-3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master</a:t>
            </a:r>
            <a:r>
              <a:rPr sz="1300" i="1" spc="-35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peuvent</a:t>
            </a:r>
            <a:r>
              <a:rPr sz="1300" i="1" spc="-35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aussi</a:t>
            </a:r>
            <a:r>
              <a:rPr sz="1300" i="1" spc="-30" dirty="0">
                <a:latin typeface="Calibri"/>
                <a:cs typeface="Calibri"/>
              </a:rPr>
              <a:t> </a:t>
            </a:r>
            <a:r>
              <a:rPr sz="1300" i="1" spc="-25" dirty="0">
                <a:latin typeface="Calibri"/>
                <a:cs typeface="Calibri"/>
              </a:rPr>
              <a:t>se </a:t>
            </a:r>
            <a:r>
              <a:rPr sz="1300" i="1" spc="-10" dirty="0">
                <a:latin typeface="Calibri"/>
                <a:cs typeface="Calibri"/>
              </a:rPr>
              <a:t>présenter</a:t>
            </a:r>
            <a:r>
              <a:rPr sz="1300" i="1" spc="-3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au</a:t>
            </a:r>
            <a:r>
              <a:rPr sz="1300" i="1" spc="-2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CRPE</a:t>
            </a:r>
            <a:r>
              <a:rPr sz="1300" i="1" spc="-3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palier</a:t>
            </a:r>
            <a:r>
              <a:rPr sz="1300" i="1" spc="-25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M2</a:t>
            </a:r>
            <a:r>
              <a:rPr sz="1300" i="1" spc="-25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(Bac+5)</a:t>
            </a:r>
            <a:r>
              <a:rPr sz="1300" i="1" spc="-3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en</a:t>
            </a:r>
            <a:r>
              <a:rPr sz="1300" i="1" spc="-25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2027,</a:t>
            </a:r>
            <a:r>
              <a:rPr sz="1300" i="1" spc="-30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dernière</a:t>
            </a:r>
            <a:r>
              <a:rPr sz="1300" i="1" spc="-25" dirty="0">
                <a:latin typeface="Calibri"/>
                <a:cs typeface="Calibri"/>
              </a:rPr>
              <a:t> </a:t>
            </a:r>
            <a:r>
              <a:rPr sz="1300" i="1" dirty="0">
                <a:latin typeface="Calibri"/>
                <a:cs typeface="Calibri"/>
              </a:rPr>
              <a:t>session</a:t>
            </a:r>
            <a:r>
              <a:rPr sz="1300" i="1" spc="-25" dirty="0">
                <a:latin typeface="Calibri"/>
                <a:cs typeface="Calibri"/>
              </a:rPr>
              <a:t> </a:t>
            </a:r>
            <a:r>
              <a:rPr sz="1300" i="1" spc="-10" dirty="0">
                <a:latin typeface="Calibri"/>
                <a:cs typeface="Calibri"/>
              </a:rPr>
              <a:t>organisée.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50" dirty="0"/>
              <a:t> </a:t>
            </a:r>
            <a:r>
              <a:rPr dirty="0"/>
              <a:t>CRPE</a:t>
            </a:r>
            <a:r>
              <a:rPr spc="-45" dirty="0"/>
              <a:t> </a:t>
            </a:r>
            <a:r>
              <a:rPr dirty="0"/>
              <a:t>Bac+3</a:t>
            </a:r>
            <a:r>
              <a:rPr spc="-45" dirty="0"/>
              <a:t> </a:t>
            </a:r>
            <a:r>
              <a:rPr dirty="0"/>
              <a:t>(session</a:t>
            </a:r>
            <a:r>
              <a:rPr spc="-55" dirty="0"/>
              <a:t> </a:t>
            </a:r>
            <a:r>
              <a:rPr dirty="0"/>
              <a:t>2027)</a:t>
            </a:r>
            <a:r>
              <a:rPr spc="-55" dirty="0"/>
              <a:t> </a:t>
            </a:r>
            <a:r>
              <a:rPr dirty="0"/>
              <a:t>–</a:t>
            </a:r>
            <a:r>
              <a:rPr spc="-45" dirty="0"/>
              <a:t> </a:t>
            </a:r>
            <a:r>
              <a:rPr spc="-10" dirty="0"/>
              <a:t>épreuves</a:t>
            </a:r>
            <a:r>
              <a:rPr spc="-45" dirty="0"/>
              <a:t> </a:t>
            </a:r>
            <a:r>
              <a:rPr spc="-10" dirty="0"/>
              <a:t>d’admissibilité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0544" y="907746"/>
            <a:ext cx="4036060" cy="3853179"/>
            <a:chOff x="450544" y="907746"/>
            <a:chExt cx="4036060" cy="3853179"/>
          </a:xfrm>
        </p:grpSpPr>
        <p:sp>
          <p:nvSpPr>
            <p:cNvPr id="9" name="object 9"/>
            <p:cNvSpPr/>
            <p:nvPr/>
          </p:nvSpPr>
          <p:spPr>
            <a:xfrm>
              <a:off x="45684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60" h="3840479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771353"/>
                  </a:lnTo>
                  <a:lnTo>
                    <a:pt x="319" y="3774592"/>
                  </a:lnTo>
                  <a:lnTo>
                    <a:pt x="679" y="3778554"/>
                  </a:lnTo>
                  <a:lnTo>
                    <a:pt x="6476" y="3797274"/>
                  </a:lnTo>
                  <a:lnTo>
                    <a:pt x="7912" y="3800513"/>
                  </a:lnTo>
                  <a:lnTo>
                    <a:pt x="9715" y="3804119"/>
                  </a:lnTo>
                  <a:lnTo>
                    <a:pt x="11874" y="3807358"/>
                  </a:lnTo>
                  <a:lnTo>
                    <a:pt x="14033" y="3810241"/>
                  </a:lnTo>
                  <a:lnTo>
                    <a:pt x="16192" y="3813479"/>
                  </a:lnTo>
                  <a:lnTo>
                    <a:pt x="21234" y="3819232"/>
                  </a:lnTo>
                  <a:lnTo>
                    <a:pt x="27000" y="3824274"/>
                  </a:lnTo>
                  <a:lnTo>
                    <a:pt x="30238" y="3826433"/>
                  </a:lnTo>
                  <a:lnTo>
                    <a:pt x="33121" y="3828592"/>
                  </a:lnTo>
                  <a:lnTo>
                    <a:pt x="36715" y="3830751"/>
                  </a:lnTo>
                  <a:lnTo>
                    <a:pt x="39954" y="3832555"/>
                  </a:lnTo>
                  <a:lnTo>
                    <a:pt x="43192" y="3833990"/>
                  </a:lnTo>
                  <a:lnTo>
                    <a:pt x="46799" y="3835793"/>
                  </a:lnTo>
                  <a:lnTo>
                    <a:pt x="54000" y="3837952"/>
                  </a:lnTo>
                  <a:lnTo>
                    <a:pt x="57950" y="3839032"/>
                  </a:lnTo>
                  <a:lnTo>
                    <a:pt x="61556" y="3839756"/>
                  </a:lnTo>
                  <a:lnTo>
                    <a:pt x="65519" y="3840111"/>
                  </a:lnTo>
                  <a:lnTo>
                    <a:pt x="69113" y="3840479"/>
                  </a:lnTo>
                  <a:lnTo>
                    <a:pt x="3954233" y="3840111"/>
                  </a:lnTo>
                  <a:lnTo>
                    <a:pt x="3980154" y="3833634"/>
                  </a:lnTo>
                  <a:lnTo>
                    <a:pt x="3983393" y="3832199"/>
                  </a:lnTo>
                  <a:lnTo>
                    <a:pt x="3986999" y="3830396"/>
                  </a:lnTo>
                  <a:lnTo>
                    <a:pt x="3990238" y="3828237"/>
                  </a:lnTo>
                  <a:lnTo>
                    <a:pt x="3993121" y="3826078"/>
                  </a:lnTo>
                  <a:lnTo>
                    <a:pt x="3996359" y="3823919"/>
                  </a:lnTo>
                  <a:lnTo>
                    <a:pt x="4002112" y="3818877"/>
                  </a:lnTo>
                  <a:lnTo>
                    <a:pt x="4007154" y="3813111"/>
                  </a:lnTo>
                  <a:lnTo>
                    <a:pt x="4009313" y="3809872"/>
                  </a:lnTo>
                  <a:lnTo>
                    <a:pt x="4011472" y="3806990"/>
                  </a:lnTo>
                  <a:lnTo>
                    <a:pt x="4013631" y="3803395"/>
                  </a:lnTo>
                  <a:lnTo>
                    <a:pt x="4015435" y="3800157"/>
                  </a:lnTo>
                  <a:lnTo>
                    <a:pt x="4016870" y="3796918"/>
                  </a:lnTo>
                  <a:lnTo>
                    <a:pt x="4018673" y="3793312"/>
                  </a:lnTo>
                  <a:lnTo>
                    <a:pt x="4022958" y="3774960"/>
                  </a:lnTo>
                  <a:lnTo>
                    <a:pt x="4023323" y="3771353"/>
                  </a:lnTo>
                  <a:lnTo>
                    <a:pt x="4023360" y="376703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E9F1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684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60" h="38404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60" y="3767035"/>
                  </a:lnTo>
                  <a:lnTo>
                    <a:pt x="4023360" y="3770998"/>
                  </a:lnTo>
                  <a:lnTo>
                    <a:pt x="4022991" y="3774592"/>
                  </a:lnTo>
                  <a:lnTo>
                    <a:pt x="4022636" y="3778554"/>
                  </a:lnTo>
                  <a:lnTo>
                    <a:pt x="4016870" y="3796918"/>
                  </a:lnTo>
                  <a:lnTo>
                    <a:pt x="4015435" y="3800157"/>
                  </a:lnTo>
                  <a:lnTo>
                    <a:pt x="4013631" y="3803395"/>
                  </a:lnTo>
                  <a:lnTo>
                    <a:pt x="4011472" y="3806990"/>
                  </a:lnTo>
                  <a:lnTo>
                    <a:pt x="4009313" y="3809872"/>
                  </a:lnTo>
                  <a:lnTo>
                    <a:pt x="4007154" y="3813111"/>
                  </a:lnTo>
                  <a:lnTo>
                    <a:pt x="4004640" y="3815994"/>
                  </a:lnTo>
                  <a:lnTo>
                    <a:pt x="4002112" y="3818877"/>
                  </a:lnTo>
                  <a:lnTo>
                    <a:pt x="3999230" y="3821391"/>
                  </a:lnTo>
                  <a:lnTo>
                    <a:pt x="3996359" y="3823919"/>
                  </a:lnTo>
                  <a:lnTo>
                    <a:pt x="3993121" y="3826078"/>
                  </a:lnTo>
                  <a:lnTo>
                    <a:pt x="3990238" y="3828237"/>
                  </a:lnTo>
                  <a:lnTo>
                    <a:pt x="3986999" y="3830396"/>
                  </a:lnTo>
                  <a:lnTo>
                    <a:pt x="3983393" y="3832199"/>
                  </a:lnTo>
                  <a:lnTo>
                    <a:pt x="3980154" y="3833634"/>
                  </a:lnTo>
                  <a:lnTo>
                    <a:pt x="3976560" y="3835438"/>
                  </a:lnTo>
                  <a:lnTo>
                    <a:pt x="3972953" y="3836517"/>
                  </a:lnTo>
                  <a:lnTo>
                    <a:pt x="3969359" y="3837597"/>
                  </a:lnTo>
                  <a:lnTo>
                    <a:pt x="3965397" y="3838676"/>
                  </a:lnTo>
                  <a:lnTo>
                    <a:pt x="3961790" y="3839400"/>
                  </a:lnTo>
                  <a:lnTo>
                    <a:pt x="3957840" y="3839756"/>
                  </a:lnTo>
                  <a:lnTo>
                    <a:pt x="3954233" y="3840111"/>
                  </a:lnTo>
                  <a:lnTo>
                    <a:pt x="3950271" y="3840111"/>
                  </a:lnTo>
                  <a:lnTo>
                    <a:pt x="73075" y="3840479"/>
                  </a:lnTo>
                  <a:lnTo>
                    <a:pt x="69113" y="3840479"/>
                  </a:lnTo>
                  <a:lnTo>
                    <a:pt x="65519" y="3840111"/>
                  </a:lnTo>
                  <a:lnTo>
                    <a:pt x="61556" y="3839756"/>
                  </a:lnTo>
                  <a:lnTo>
                    <a:pt x="43192" y="3833990"/>
                  </a:lnTo>
                  <a:lnTo>
                    <a:pt x="39954" y="3832555"/>
                  </a:lnTo>
                  <a:lnTo>
                    <a:pt x="36715" y="3830751"/>
                  </a:lnTo>
                  <a:lnTo>
                    <a:pt x="33121" y="3828592"/>
                  </a:lnTo>
                  <a:lnTo>
                    <a:pt x="30238" y="3826433"/>
                  </a:lnTo>
                  <a:lnTo>
                    <a:pt x="27000" y="3824274"/>
                  </a:lnTo>
                  <a:lnTo>
                    <a:pt x="24117" y="3821760"/>
                  </a:lnTo>
                  <a:lnTo>
                    <a:pt x="21234" y="3819232"/>
                  </a:lnTo>
                  <a:lnTo>
                    <a:pt x="18719" y="3816350"/>
                  </a:lnTo>
                  <a:lnTo>
                    <a:pt x="16192" y="3813479"/>
                  </a:lnTo>
                  <a:lnTo>
                    <a:pt x="14033" y="3810241"/>
                  </a:lnTo>
                  <a:lnTo>
                    <a:pt x="11874" y="3807358"/>
                  </a:lnTo>
                  <a:lnTo>
                    <a:pt x="9715" y="3804119"/>
                  </a:lnTo>
                  <a:lnTo>
                    <a:pt x="7912" y="3800513"/>
                  </a:lnTo>
                  <a:lnTo>
                    <a:pt x="6476" y="3797274"/>
                  </a:lnTo>
                  <a:lnTo>
                    <a:pt x="4673" y="3793680"/>
                  </a:lnTo>
                  <a:lnTo>
                    <a:pt x="3594" y="3790073"/>
                  </a:lnTo>
                  <a:lnTo>
                    <a:pt x="2514" y="3786479"/>
                  </a:lnTo>
                  <a:lnTo>
                    <a:pt x="1435" y="3782517"/>
                  </a:lnTo>
                  <a:lnTo>
                    <a:pt x="711" y="3778910"/>
                  </a:lnTo>
                  <a:lnTo>
                    <a:pt x="355" y="3774960"/>
                  </a:lnTo>
                  <a:lnTo>
                    <a:pt x="0" y="3771353"/>
                  </a:lnTo>
                  <a:lnTo>
                    <a:pt x="0" y="37673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E9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81659" y="1042824"/>
            <a:ext cx="31222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1E608C"/>
                </a:solidFill>
                <a:latin typeface="Calibri"/>
                <a:cs typeface="Calibri"/>
              </a:rPr>
              <a:t>Épreuve</a:t>
            </a:r>
            <a:r>
              <a:rPr sz="1500" b="1" spc="-3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1</a:t>
            </a:r>
            <a:r>
              <a:rPr sz="1500" b="1" spc="-3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–</a:t>
            </a:r>
            <a:r>
              <a:rPr sz="1500" b="1" spc="-3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Français</a:t>
            </a:r>
            <a:r>
              <a:rPr sz="1500" b="1" spc="-2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et</a:t>
            </a:r>
            <a:r>
              <a:rPr sz="1500" b="1" spc="-3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E608C"/>
                </a:solidFill>
                <a:latin typeface="Calibri"/>
                <a:cs typeface="Calibri"/>
              </a:rPr>
              <a:t>mathématiques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1659" y="1283225"/>
            <a:ext cx="84455" cy="52006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659" y="2026706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659" y="2473822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1659" y="2920938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E64B3B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737" y="1308434"/>
            <a:ext cx="3390265" cy="186308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Durée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4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h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·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coefficient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5</a:t>
            </a:r>
            <a:endParaRPr sz="1300">
              <a:latin typeface="Calibri"/>
              <a:cs typeface="Calibri"/>
            </a:endParaRPr>
          </a:p>
          <a:p>
            <a:pPr marL="12700" marR="287655">
              <a:lnSpc>
                <a:spcPct val="100000"/>
              </a:lnSpc>
              <a:spcBef>
                <a:spcPts val="4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Connaissances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disciplinaires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; niveau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attendu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: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cycle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4</a:t>
            </a:r>
            <a:endParaRPr sz="1300">
              <a:latin typeface="Calibri"/>
              <a:cs typeface="Calibri"/>
            </a:endParaRPr>
          </a:p>
          <a:p>
            <a:pPr marL="12700" marR="445770">
              <a:lnSpc>
                <a:spcPct val="100000"/>
              </a:lnSpc>
              <a:spcBef>
                <a:spcPts val="4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Partie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français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(10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pts)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étude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langue,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lexique,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réflexion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rédigée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partir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d’un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texte</a:t>
            </a:r>
            <a:endParaRPr sz="1300">
              <a:latin typeface="Calibri"/>
              <a:cs typeface="Calibri"/>
            </a:endParaRPr>
          </a:p>
          <a:p>
            <a:pPr marL="12700" marR="407670">
              <a:lnSpc>
                <a:spcPts val="1550"/>
              </a:lnSpc>
              <a:spcBef>
                <a:spcPts val="459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Partie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mathématiques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(10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pts)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exercices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ou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problèmes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Note</a:t>
            </a:r>
            <a:r>
              <a:rPr sz="1300" spc="-4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≤</a:t>
            </a:r>
            <a:r>
              <a:rPr sz="1300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2,5</a:t>
            </a:r>
            <a:r>
              <a:rPr sz="1300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sur</a:t>
            </a:r>
            <a:r>
              <a:rPr sz="1300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l’une</a:t>
            </a:r>
            <a:r>
              <a:rPr sz="1300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des</a:t>
            </a:r>
            <a:r>
              <a:rPr sz="1300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deux</a:t>
            </a:r>
            <a:r>
              <a:rPr sz="1300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parties</a:t>
            </a:r>
            <a:r>
              <a:rPr sz="1300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:</a:t>
            </a:r>
            <a:r>
              <a:rPr sz="1300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E64B3B"/>
                </a:solidFill>
                <a:latin typeface="Calibri"/>
                <a:cs typeface="Calibri"/>
              </a:rPr>
              <a:t>éliminatoire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56784" y="907746"/>
            <a:ext cx="4036060" cy="3853179"/>
            <a:chOff x="4656784" y="907746"/>
            <a:chExt cx="4036060" cy="3853179"/>
          </a:xfrm>
        </p:grpSpPr>
        <p:sp>
          <p:nvSpPr>
            <p:cNvPr id="18" name="object 18"/>
            <p:cNvSpPr/>
            <p:nvPr/>
          </p:nvSpPr>
          <p:spPr>
            <a:xfrm>
              <a:off x="466308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59" h="3840479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771353"/>
                  </a:lnTo>
                  <a:lnTo>
                    <a:pt x="319" y="3774592"/>
                  </a:lnTo>
                  <a:lnTo>
                    <a:pt x="679" y="3778554"/>
                  </a:lnTo>
                  <a:lnTo>
                    <a:pt x="711" y="3778910"/>
                  </a:lnTo>
                  <a:lnTo>
                    <a:pt x="1363" y="3782161"/>
                  </a:lnTo>
                  <a:lnTo>
                    <a:pt x="1435" y="3782517"/>
                  </a:lnTo>
                  <a:lnTo>
                    <a:pt x="2414" y="3786111"/>
                  </a:lnTo>
                  <a:lnTo>
                    <a:pt x="4563" y="3793312"/>
                  </a:lnTo>
                  <a:lnTo>
                    <a:pt x="4673" y="3793680"/>
                  </a:lnTo>
                  <a:lnTo>
                    <a:pt x="6476" y="3797274"/>
                  </a:lnTo>
                  <a:lnTo>
                    <a:pt x="7912" y="3800513"/>
                  </a:lnTo>
                  <a:lnTo>
                    <a:pt x="9715" y="3804119"/>
                  </a:lnTo>
                  <a:lnTo>
                    <a:pt x="11874" y="3807358"/>
                  </a:lnTo>
                  <a:lnTo>
                    <a:pt x="14033" y="3810241"/>
                  </a:lnTo>
                  <a:lnTo>
                    <a:pt x="16192" y="3813479"/>
                  </a:lnTo>
                  <a:lnTo>
                    <a:pt x="21234" y="3819232"/>
                  </a:lnTo>
                  <a:lnTo>
                    <a:pt x="27000" y="3824274"/>
                  </a:lnTo>
                  <a:lnTo>
                    <a:pt x="30238" y="3826433"/>
                  </a:lnTo>
                  <a:lnTo>
                    <a:pt x="33121" y="3828592"/>
                  </a:lnTo>
                  <a:lnTo>
                    <a:pt x="36715" y="3830751"/>
                  </a:lnTo>
                  <a:lnTo>
                    <a:pt x="39954" y="3832555"/>
                  </a:lnTo>
                  <a:lnTo>
                    <a:pt x="43192" y="3833990"/>
                  </a:lnTo>
                  <a:lnTo>
                    <a:pt x="46799" y="3835793"/>
                  </a:lnTo>
                  <a:lnTo>
                    <a:pt x="54000" y="3837952"/>
                  </a:lnTo>
                  <a:lnTo>
                    <a:pt x="57950" y="3839032"/>
                  </a:lnTo>
                  <a:lnTo>
                    <a:pt x="61556" y="3839756"/>
                  </a:lnTo>
                  <a:lnTo>
                    <a:pt x="65519" y="3840111"/>
                  </a:lnTo>
                  <a:lnTo>
                    <a:pt x="69113" y="3840479"/>
                  </a:lnTo>
                  <a:lnTo>
                    <a:pt x="3954233" y="3840111"/>
                  </a:lnTo>
                  <a:lnTo>
                    <a:pt x="3980154" y="3833634"/>
                  </a:lnTo>
                  <a:lnTo>
                    <a:pt x="3983393" y="3832199"/>
                  </a:lnTo>
                  <a:lnTo>
                    <a:pt x="3986999" y="3830396"/>
                  </a:lnTo>
                  <a:lnTo>
                    <a:pt x="3990238" y="3828237"/>
                  </a:lnTo>
                  <a:lnTo>
                    <a:pt x="3993121" y="3826078"/>
                  </a:lnTo>
                  <a:lnTo>
                    <a:pt x="3996359" y="3823919"/>
                  </a:lnTo>
                  <a:lnTo>
                    <a:pt x="4002112" y="3818877"/>
                  </a:lnTo>
                  <a:lnTo>
                    <a:pt x="4007154" y="3813111"/>
                  </a:lnTo>
                  <a:lnTo>
                    <a:pt x="4009313" y="3809872"/>
                  </a:lnTo>
                  <a:lnTo>
                    <a:pt x="4011472" y="3806990"/>
                  </a:lnTo>
                  <a:lnTo>
                    <a:pt x="4013631" y="3803395"/>
                  </a:lnTo>
                  <a:lnTo>
                    <a:pt x="4015435" y="3800157"/>
                  </a:lnTo>
                  <a:lnTo>
                    <a:pt x="4016870" y="3796918"/>
                  </a:lnTo>
                  <a:lnTo>
                    <a:pt x="4018673" y="3793312"/>
                  </a:lnTo>
                  <a:lnTo>
                    <a:pt x="4022958" y="3774960"/>
                  </a:lnTo>
                  <a:lnTo>
                    <a:pt x="4023323" y="3771353"/>
                  </a:lnTo>
                  <a:lnTo>
                    <a:pt x="4023359" y="376703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E9F1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6308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59" h="38404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59" y="3767035"/>
                  </a:lnTo>
                  <a:lnTo>
                    <a:pt x="4023359" y="3770998"/>
                  </a:lnTo>
                  <a:lnTo>
                    <a:pt x="4022991" y="3774592"/>
                  </a:lnTo>
                  <a:lnTo>
                    <a:pt x="4022636" y="3778554"/>
                  </a:lnTo>
                  <a:lnTo>
                    <a:pt x="4016870" y="3796918"/>
                  </a:lnTo>
                  <a:lnTo>
                    <a:pt x="4015435" y="3800157"/>
                  </a:lnTo>
                  <a:lnTo>
                    <a:pt x="4013631" y="3803395"/>
                  </a:lnTo>
                  <a:lnTo>
                    <a:pt x="4011472" y="3806990"/>
                  </a:lnTo>
                  <a:lnTo>
                    <a:pt x="4009313" y="3809872"/>
                  </a:lnTo>
                  <a:lnTo>
                    <a:pt x="4007154" y="3813111"/>
                  </a:lnTo>
                  <a:lnTo>
                    <a:pt x="4004640" y="3815994"/>
                  </a:lnTo>
                  <a:lnTo>
                    <a:pt x="4002112" y="3818877"/>
                  </a:lnTo>
                  <a:lnTo>
                    <a:pt x="3999229" y="3821391"/>
                  </a:lnTo>
                  <a:lnTo>
                    <a:pt x="3996359" y="3823919"/>
                  </a:lnTo>
                  <a:lnTo>
                    <a:pt x="3993121" y="3826078"/>
                  </a:lnTo>
                  <a:lnTo>
                    <a:pt x="3990238" y="3828237"/>
                  </a:lnTo>
                  <a:lnTo>
                    <a:pt x="3986999" y="3830396"/>
                  </a:lnTo>
                  <a:lnTo>
                    <a:pt x="3983393" y="3832199"/>
                  </a:lnTo>
                  <a:lnTo>
                    <a:pt x="3980154" y="3833634"/>
                  </a:lnTo>
                  <a:lnTo>
                    <a:pt x="3976560" y="3835438"/>
                  </a:lnTo>
                  <a:lnTo>
                    <a:pt x="3972953" y="3836517"/>
                  </a:lnTo>
                  <a:lnTo>
                    <a:pt x="3969359" y="3837597"/>
                  </a:lnTo>
                  <a:lnTo>
                    <a:pt x="3965397" y="3838676"/>
                  </a:lnTo>
                  <a:lnTo>
                    <a:pt x="3961790" y="3839400"/>
                  </a:lnTo>
                  <a:lnTo>
                    <a:pt x="3957840" y="3839756"/>
                  </a:lnTo>
                  <a:lnTo>
                    <a:pt x="3954233" y="3840111"/>
                  </a:lnTo>
                  <a:lnTo>
                    <a:pt x="3950271" y="3840111"/>
                  </a:lnTo>
                  <a:lnTo>
                    <a:pt x="73075" y="3840479"/>
                  </a:lnTo>
                  <a:lnTo>
                    <a:pt x="69113" y="3840479"/>
                  </a:lnTo>
                  <a:lnTo>
                    <a:pt x="65519" y="3840111"/>
                  </a:lnTo>
                  <a:lnTo>
                    <a:pt x="61556" y="3839756"/>
                  </a:lnTo>
                  <a:lnTo>
                    <a:pt x="43192" y="3833990"/>
                  </a:lnTo>
                  <a:lnTo>
                    <a:pt x="39954" y="3832555"/>
                  </a:lnTo>
                  <a:lnTo>
                    <a:pt x="36715" y="3830751"/>
                  </a:lnTo>
                  <a:lnTo>
                    <a:pt x="33121" y="3828592"/>
                  </a:lnTo>
                  <a:lnTo>
                    <a:pt x="30238" y="3826433"/>
                  </a:lnTo>
                  <a:lnTo>
                    <a:pt x="27000" y="3824274"/>
                  </a:lnTo>
                  <a:lnTo>
                    <a:pt x="24117" y="3821760"/>
                  </a:lnTo>
                  <a:lnTo>
                    <a:pt x="21234" y="3819232"/>
                  </a:lnTo>
                  <a:lnTo>
                    <a:pt x="18719" y="3816350"/>
                  </a:lnTo>
                  <a:lnTo>
                    <a:pt x="16192" y="3813479"/>
                  </a:lnTo>
                  <a:lnTo>
                    <a:pt x="14033" y="3810241"/>
                  </a:lnTo>
                  <a:lnTo>
                    <a:pt x="11874" y="3807358"/>
                  </a:lnTo>
                  <a:lnTo>
                    <a:pt x="9715" y="3804119"/>
                  </a:lnTo>
                  <a:lnTo>
                    <a:pt x="7912" y="3800513"/>
                  </a:lnTo>
                  <a:lnTo>
                    <a:pt x="6476" y="3797274"/>
                  </a:lnTo>
                  <a:lnTo>
                    <a:pt x="4673" y="3793680"/>
                  </a:lnTo>
                  <a:lnTo>
                    <a:pt x="3594" y="3790073"/>
                  </a:lnTo>
                  <a:lnTo>
                    <a:pt x="2514" y="3786479"/>
                  </a:lnTo>
                  <a:lnTo>
                    <a:pt x="1435" y="3782517"/>
                  </a:lnTo>
                  <a:lnTo>
                    <a:pt x="711" y="3778910"/>
                  </a:lnTo>
                  <a:lnTo>
                    <a:pt x="355" y="3774960"/>
                  </a:lnTo>
                  <a:lnTo>
                    <a:pt x="0" y="3771353"/>
                  </a:lnTo>
                  <a:lnTo>
                    <a:pt x="0" y="37673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E9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787900" y="1283225"/>
            <a:ext cx="84455" cy="52006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787900" y="1975883"/>
            <a:ext cx="84455" cy="10217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87900" y="322046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E64B3B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87900" y="941919"/>
            <a:ext cx="3671570" cy="2529205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sz="1500" b="1" spc="-10" dirty="0">
                <a:solidFill>
                  <a:srgbClr val="1E608C"/>
                </a:solidFill>
                <a:latin typeface="Calibri"/>
                <a:cs typeface="Calibri"/>
              </a:rPr>
              <a:t>Épreuve</a:t>
            </a:r>
            <a:r>
              <a:rPr sz="1500" b="1" spc="-3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2</a:t>
            </a:r>
            <a:r>
              <a:rPr sz="1500" b="1" spc="-3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–</a:t>
            </a:r>
            <a:r>
              <a:rPr sz="1500" b="1" spc="-3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Autres</a:t>
            </a:r>
            <a:r>
              <a:rPr sz="1500" b="1" spc="-2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E608C"/>
                </a:solidFill>
                <a:latin typeface="Calibri"/>
                <a:cs typeface="Calibri"/>
              </a:rPr>
              <a:t>domaines</a:t>
            </a:r>
            <a:endParaRPr sz="15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69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Durée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4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h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·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coefficient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  <a:p>
            <a:pPr marL="355600" marR="245110">
              <a:lnSpc>
                <a:spcPct val="100000"/>
              </a:lnSpc>
              <a:spcBef>
                <a:spcPts val="395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candidat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traite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trois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domaines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son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choix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parmi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quatre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endParaRPr sz="1300">
              <a:latin typeface="Calibri"/>
              <a:cs typeface="Calibri"/>
            </a:endParaRPr>
          </a:p>
          <a:p>
            <a:pPr marL="355600" marR="1487170">
              <a:lnSpc>
                <a:spcPct val="125600"/>
              </a:lnSpc>
              <a:spcBef>
                <a:spcPts val="5"/>
              </a:spcBef>
            </a:pP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histoire-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géographie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EMC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sciences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technologie</a:t>
            </a:r>
            <a:endParaRPr sz="13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4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arts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(deux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composantes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fixées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par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programme)</a:t>
            </a:r>
            <a:endParaRPr sz="1300">
              <a:latin typeface="Calibri"/>
              <a:cs typeface="Calibri"/>
            </a:endParaRPr>
          </a:p>
          <a:p>
            <a:pPr marL="355600" marR="220345">
              <a:lnSpc>
                <a:spcPct val="100000"/>
              </a:lnSpc>
              <a:spcBef>
                <a:spcPts val="39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langue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vivante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(niveau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B1)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allemand,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anglais, espagnol,</a:t>
            </a:r>
            <a:r>
              <a:rPr sz="1300" spc="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italien</a:t>
            </a:r>
            <a:endParaRPr sz="13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400"/>
              </a:spcBef>
            </a:pP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Note</a:t>
            </a:r>
            <a:r>
              <a:rPr sz="1300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globale</a:t>
            </a:r>
            <a:r>
              <a:rPr sz="1300" spc="-2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≤</a:t>
            </a:r>
            <a:r>
              <a:rPr sz="1300" spc="-2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5</a:t>
            </a:r>
            <a:r>
              <a:rPr sz="1300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:</a:t>
            </a:r>
            <a:r>
              <a:rPr sz="1300" spc="-3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E64B3B"/>
                </a:solidFill>
                <a:latin typeface="Calibri"/>
                <a:cs typeface="Calibri"/>
              </a:rPr>
              <a:t>éliminatoire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50" dirty="0"/>
              <a:t> </a:t>
            </a:r>
            <a:r>
              <a:rPr dirty="0"/>
              <a:t>CRPE</a:t>
            </a:r>
            <a:r>
              <a:rPr spc="-45" dirty="0"/>
              <a:t> </a:t>
            </a:r>
            <a:r>
              <a:rPr dirty="0"/>
              <a:t>Bac+3</a:t>
            </a:r>
            <a:r>
              <a:rPr spc="-45" dirty="0"/>
              <a:t> </a:t>
            </a:r>
            <a:r>
              <a:rPr dirty="0"/>
              <a:t>(session</a:t>
            </a:r>
            <a:r>
              <a:rPr spc="-55" dirty="0"/>
              <a:t> </a:t>
            </a:r>
            <a:r>
              <a:rPr dirty="0"/>
              <a:t>2027)</a:t>
            </a:r>
            <a:r>
              <a:rPr spc="-55" dirty="0"/>
              <a:t> </a:t>
            </a:r>
            <a:r>
              <a:rPr dirty="0"/>
              <a:t>–</a:t>
            </a:r>
            <a:r>
              <a:rPr spc="-45" dirty="0"/>
              <a:t> </a:t>
            </a:r>
            <a:r>
              <a:rPr spc="-10" dirty="0"/>
              <a:t>épreuves</a:t>
            </a:r>
            <a:r>
              <a:rPr spc="-45" dirty="0"/>
              <a:t> </a:t>
            </a:r>
            <a:r>
              <a:rPr spc="-10" dirty="0"/>
              <a:t>d’admission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0544" y="907746"/>
            <a:ext cx="4036060" cy="3853179"/>
            <a:chOff x="450544" y="907746"/>
            <a:chExt cx="4036060" cy="3853179"/>
          </a:xfrm>
        </p:grpSpPr>
        <p:sp>
          <p:nvSpPr>
            <p:cNvPr id="9" name="object 9"/>
            <p:cNvSpPr/>
            <p:nvPr/>
          </p:nvSpPr>
          <p:spPr>
            <a:xfrm>
              <a:off x="45684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60" h="3840479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771353"/>
                  </a:lnTo>
                  <a:lnTo>
                    <a:pt x="319" y="3774592"/>
                  </a:lnTo>
                  <a:lnTo>
                    <a:pt x="679" y="3778554"/>
                  </a:lnTo>
                  <a:lnTo>
                    <a:pt x="6476" y="3797274"/>
                  </a:lnTo>
                  <a:lnTo>
                    <a:pt x="7912" y="3800513"/>
                  </a:lnTo>
                  <a:lnTo>
                    <a:pt x="9715" y="3804119"/>
                  </a:lnTo>
                  <a:lnTo>
                    <a:pt x="11874" y="3807358"/>
                  </a:lnTo>
                  <a:lnTo>
                    <a:pt x="14033" y="3810241"/>
                  </a:lnTo>
                  <a:lnTo>
                    <a:pt x="16192" y="3813479"/>
                  </a:lnTo>
                  <a:lnTo>
                    <a:pt x="21234" y="3819232"/>
                  </a:lnTo>
                  <a:lnTo>
                    <a:pt x="27000" y="3824274"/>
                  </a:lnTo>
                  <a:lnTo>
                    <a:pt x="30238" y="3826433"/>
                  </a:lnTo>
                  <a:lnTo>
                    <a:pt x="33121" y="3828592"/>
                  </a:lnTo>
                  <a:lnTo>
                    <a:pt x="36715" y="3830751"/>
                  </a:lnTo>
                  <a:lnTo>
                    <a:pt x="39954" y="3832555"/>
                  </a:lnTo>
                  <a:lnTo>
                    <a:pt x="43192" y="3833990"/>
                  </a:lnTo>
                  <a:lnTo>
                    <a:pt x="46799" y="3835793"/>
                  </a:lnTo>
                  <a:lnTo>
                    <a:pt x="54000" y="3837952"/>
                  </a:lnTo>
                  <a:lnTo>
                    <a:pt x="57950" y="3839032"/>
                  </a:lnTo>
                  <a:lnTo>
                    <a:pt x="61556" y="3839756"/>
                  </a:lnTo>
                  <a:lnTo>
                    <a:pt x="65519" y="3840111"/>
                  </a:lnTo>
                  <a:lnTo>
                    <a:pt x="69113" y="3840479"/>
                  </a:lnTo>
                  <a:lnTo>
                    <a:pt x="3954233" y="3840111"/>
                  </a:lnTo>
                  <a:lnTo>
                    <a:pt x="3980154" y="3833634"/>
                  </a:lnTo>
                  <a:lnTo>
                    <a:pt x="3983393" y="3832199"/>
                  </a:lnTo>
                  <a:lnTo>
                    <a:pt x="3986999" y="3830396"/>
                  </a:lnTo>
                  <a:lnTo>
                    <a:pt x="3990238" y="3828237"/>
                  </a:lnTo>
                  <a:lnTo>
                    <a:pt x="3993121" y="3826078"/>
                  </a:lnTo>
                  <a:lnTo>
                    <a:pt x="3996359" y="3823919"/>
                  </a:lnTo>
                  <a:lnTo>
                    <a:pt x="4002112" y="3818877"/>
                  </a:lnTo>
                  <a:lnTo>
                    <a:pt x="4007154" y="3813111"/>
                  </a:lnTo>
                  <a:lnTo>
                    <a:pt x="4009313" y="3809872"/>
                  </a:lnTo>
                  <a:lnTo>
                    <a:pt x="4011472" y="3806990"/>
                  </a:lnTo>
                  <a:lnTo>
                    <a:pt x="4013631" y="3803395"/>
                  </a:lnTo>
                  <a:lnTo>
                    <a:pt x="4015435" y="3800157"/>
                  </a:lnTo>
                  <a:lnTo>
                    <a:pt x="4016870" y="3796918"/>
                  </a:lnTo>
                  <a:lnTo>
                    <a:pt x="4018673" y="3793312"/>
                  </a:lnTo>
                  <a:lnTo>
                    <a:pt x="4022958" y="3774960"/>
                  </a:lnTo>
                  <a:lnTo>
                    <a:pt x="4023323" y="3771353"/>
                  </a:lnTo>
                  <a:lnTo>
                    <a:pt x="4023360" y="376703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E9F1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684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60" h="38404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60" y="3767035"/>
                  </a:lnTo>
                  <a:lnTo>
                    <a:pt x="4023360" y="3770998"/>
                  </a:lnTo>
                  <a:lnTo>
                    <a:pt x="4022991" y="3774592"/>
                  </a:lnTo>
                  <a:lnTo>
                    <a:pt x="4022636" y="3778554"/>
                  </a:lnTo>
                  <a:lnTo>
                    <a:pt x="4016870" y="3796918"/>
                  </a:lnTo>
                  <a:lnTo>
                    <a:pt x="4015435" y="3800157"/>
                  </a:lnTo>
                  <a:lnTo>
                    <a:pt x="4013631" y="3803395"/>
                  </a:lnTo>
                  <a:lnTo>
                    <a:pt x="4011472" y="3806990"/>
                  </a:lnTo>
                  <a:lnTo>
                    <a:pt x="4009313" y="3809872"/>
                  </a:lnTo>
                  <a:lnTo>
                    <a:pt x="4007154" y="3813111"/>
                  </a:lnTo>
                  <a:lnTo>
                    <a:pt x="4004640" y="3815994"/>
                  </a:lnTo>
                  <a:lnTo>
                    <a:pt x="4002112" y="3818877"/>
                  </a:lnTo>
                  <a:lnTo>
                    <a:pt x="3999230" y="3821391"/>
                  </a:lnTo>
                  <a:lnTo>
                    <a:pt x="3996359" y="3823919"/>
                  </a:lnTo>
                  <a:lnTo>
                    <a:pt x="3993121" y="3826078"/>
                  </a:lnTo>
                  <a:lnTo>
                    <a:pt x="3990238" y="3828237"/>
                  </a:lnTo>
                  <a:lnTo>
                    <a:pt x="3986999" y="3830396"/>
                  </a:lnTo>
                  <a:lnTo>
                    <a:pt x="3983393" y="3832199"/>
                  </a:lnTo>
                  <a:lnTo>
                    <a:pt x="3980154" y="3833634"/>
                  </a:lnTo>
                  <a:lnTo>
                    <a:pt x="3976560" y="3835438"/>
                  </a:lnTo>
                  <a:lnTo>
                    <a:pt x="3972953" y="3836517"/>
                  </a:lnTo>
                  <a:lnTo>
                    <a:pt x="3969359" y="3837597"/>
                  </a:lnTo>
                  <a:lnTo>
                    <a:pt x="3965397" y="3838676"/>
                  </a:lnTo>
                  <a:lnTo>
                    <a:pt x="3961790" y="3839400"/>
                  </a:lnTo>
                  <a:lnTo>
                    <a:pt x="3957840" y="3839756"/>
                  </a:lnTo>
                  <a:lnTo>
                    <a:pt x="3954233" y="3840111"/>
                  </a:lnTo>
                  <a:lnTo>
                    <a:pt x="3950271" y="3840111"/>
                  </a:lnTo>
                  <a:lnTo>
                    <a:pt x="73075" y="3840479"/>
                  </a:lnTo>
                  <a:lnTo>
                    <a:pt x="69113" y="3840479"/>
                  </a:lnTo>
                  <a:lnTo>
                    <a:pt x="65519" y="3840111"/>
                  </a:lnTo>
                  <a:lnTo>
                    <a:pt x="61556" y="3839756"/>
                  </a:lnTo>
                  <a:lnTo>
                    <a:pt x="43192" y="3833990"/>
                  </a:lnTo>
                  <a:lnTo>
                    <a:pt x="39954" y="3832555"/>
                  </a:lnTo>
                  <a:lnTo>
                    <a:pt x="36715" y="3830751"/>
                  </a:lnTo>
                  <a:lnTo>
                    <a:pt x="33121" y="3828592"/>
                  </a:lnTo>
                  <a:lnTo>
                    <a:pt x="30238" y="3826433"/>
                  </a:lnTo>
                  <a:lnTo>
                    <a:pt x="27000" y="3824274"/>
                  </a:lnTo>
                  <a:lnTo>
                    <a:pt x="24117" y="3821760"/>
                  </a:lnTo>
                  <a:lnTo>
                    <a:pt x="21234" y="3819232"/>
                  </a:lnTo>
                  <a:lnTo>
                    <a:pt x="18719" y="3816350"/>
                  </a:lnTo>
                  <a:lnTo>
                    <a:pt x="16192" y="3813479"/>
                  </a:lnTo>
                  <a:lnTo>
                    <a:pt x="14033" y="3810241"/>
                  </a:lnTo>
                  <a:lnTo>
                    <a:pt x="11874" y="3807358"/>
                  </a:lnTo>
                  <a:lnTo>
                    <a:pt x="9715" y="3804119"/>
                  </a:lnTo>
                  <a:lnTo>
                    <a:pt x="7912" y="3800513"/>
                  </a:lnTo>
                  <a:lnTo>
                    <a:pt x="6476" y="3797274"/>
                  </a:lnTo>
                  <a:lnTo>
                    <a:pt x="4673" y="3793680"/>
                  </a:lnTo>
                  <a:lnTo>
                    <a:pt x="3594" y="3790073"/>
                  </a:lnTo>
                  <a:lnTo>
                    <a:pt x="2514" y="3786479"/>
                  </a:lnTo>
                  <a:lnTo>
                    <a:pt x="1435" y="3782517"/>
                  </a:lnTo>
                  <a:lnTo>
                    <a:pt x="711" y="3778910"/>
                  </a:lnTo>
                  <a:lnTo>
                    <a:pt x="355" y="3774960"/>
                  </a:lnTo>
                  <a:lnTo>
                    <a:pt x="0" y="3771353"/>
                  </a:lnTo>
                  <a:lnTo>
                    <a:pt x="0" y="37673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E9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81659" y="1042824"/>
            <a:ext cx="24441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1E608C"/>
                </a:solidFill>
                <a:latin typeface="Calibri"/>
                <a:cs typeface="Calibri"/>
              </a:rPr>
              <a:t>Épreuve</a:t>
            </a:r>
            <a:r>
              <a:rPr sz="1500" b="1" spc="-3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1</a:t>
            </a:r>
            <a:r>
              <a:rPr sz="1500" b="1" spc="-3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–</a:t>
            </a:r>
            <a:r>
              <a:rPr sz="1500" b="1" spc="-3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Exposé</a:t>
            </a:r>
            <a:r>
              <a:rPr sz="1500" b="1" spc="-1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et</a:t>
            </a:r>
            <a:r>
              <a:rPr sz="1500" b="1" spc="-3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E608C"/>
                </a:solidFill>
                <a:latin typeface="Calibri"/>
                <a:cs typeface="Calibri"/>
              </a:rPr>
              <a:t>échange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1659" y="1283225"/>
            <a:ext cx="84455" cy="52006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659" y="2174600"/>
            <a:ext cx="84455" cy="52324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659" y="2920938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E64B3B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737" y="1308434"/>
            <a:ext cx="3418204" cy="186308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Préparation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1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h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·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épreuve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1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h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·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coefficient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5</a:t>
            </a:r>
            <a:endParaRPr sz="1300">
              <a:latin typeface="Calibri"/>
              <a:cs typeface="Calibri"/>
            </a:endParaRPr>
          </a:p>
          <a:p>
            <a:pPr marL="12700" marR="74295">
              <a:lnSpc>
                <a:spcPct val="100000"/>
              </a:lnSpc>
              <a:spcBef>
                <a:spcPts val="4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Exposé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(20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min)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explicitation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mobilisation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d’une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notion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français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OU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mathématiques,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à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partir</a:t>
            </a:r>
            <a:r>
              <a:rPr sz="1300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d’un</a:t>
            </a:r>
            <a:r>
              <a:rPr sz="1300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dossier</a:t>
            </a:r>
            <a:r>
              <a:rPr sz="1300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fourni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Échange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avec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jury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(40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min)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50"/>
              </a:lnSpc>
              <a:spcBef>
                <a:spcPts val="459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domaine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(français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ou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mathématiques)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est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choisi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l’inscription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au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Note</a:t>
            </a:r>
            <a:r>
              <a:rPr sz="1300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0</a:t>
            </a:r>
            <a:r>
              <a:rPr sz="1300" spc="-2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E64B3B"/>
                </a:solidFill>
                <a:latin typeface="Calibri"/>
                <a:cs typeface="Calibri"/>
              </a:rPr>
              <a:t>:</a:t>
            </a:r>
            <a:r>
              <a:rPr sz="1300" spc="-2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E64B3B"/>
                </a:solidFill>
                <a:latin typeface="Calibri"/>
                <a:cs typeface="Calibri"/>
              </a:rPr>
              <a:t>éliminatoire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656784" y="907746"/>
            <a:ext cx="4036060" cy="3853179"/>
            <a:chOff x="4656784" y="907746"/>
            <a:chExt cx="4036060" cy="3853179"/>
          </a:xfrm>
        </p:grpSpPr>
        <p:sp>
          <p:nvSpPr>
            <p:cNvPr id="17" name="object 17"/>
            <p:cNvSpPr/>
            <p:nvPr/>
          </p:nvSpPr>
          <p:spPr>
            <a:xfrm>
              <a:off x="466308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59" h="3840479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771353"/>
                  </a:lnTo>
                  <a:lnTo>
                    <a:pt x="319" y="3774592"/>
                  </a:lnTo>
                  <a:lnTo>
                    <a:pt x="679" y="3778554"/>
                  </a:lnTo>
                  <a:lnTo>
                    <a:pt x="711" y="3778910"/>
                  </a:lnTo>
                  <a:lnTo>
                    <a:pt x="1363" y="3782161"/>
                  </a:lnTo>
                  <a:lnTo>
                    <a:pt x="1435" y="3782517"/>
                  </a:lnTo>
                  <a:lnTo>
                    <a:pt x="2414" y="3786111"/>
                  </a:lnTo>
                  <a:lnTo>
                    <a:pt x="4563" y="3793312"/>
                  </a:lnTo>
                  <a:lnTo>
                    <a:pt x="4673" y="3793680"/>
                  </a:lnTo>
                  <a:lnTo>
                    <a:pt x="6476" y="3797274"/>
                  </a:lnTo>
                  <a:lnTo>
                    <a:pt x="7912" y="3800513"/>
                  </a:lnTo>
                  <a:lnTo>
                    <a:pt x="9715" y="3804119"/>
                  </a:lnTo>
                  <a:lnTo>
                    <a:pt x="11874" y="3807358"/>
                  </a:lnTo>
                  <a:lnTo>
                    <a:pt x="14033" y="3810241"/>
                  </a:lnTo>
                  <a:lnTo>
                    <a:pt x="16192" y="3813479"/>
                  </a:lnTo>
                  <a:lnTo>
                    <a:pt x="21234" y="3819232"/>
                  </a:lnTo>
                  <a:lnTo>
                    <a:pt x="27000" y="3824274"/>
                  </a:lnTo>
                  <a:lnTo>
                    <a:pt x="30238" y="3826433"/>
                  </a:lnTo>
                  <a:lnTo>
                    <a:pt x="33121" y="3828592"/>
                  </a:lnTo>
                  <a:lnTo>
                    <a:pt x="36715" y="3830751"/>
                  </a:lnTo>
                  <a:lnTo>
                    <a:pt x="39954" y="3832555"/>
                  </a:lnTo>
                  <a:lnTo>
                    <a:pt x="43192" y="3833990"/>
                  </a:lnTo>
                  <a:lnTo>
                    <a:pt x="46799" y="3835793"/>
                  </a:lnTo>
                  <a:lnTo>
                    <a:pt x="54000" y="3837952"/>
                  </a:lnTo>
                  <a:lnTo>
                    <a:pt x="57950" y="3839032"/>
                  </a:lnTo>
                  <a:lnTo>
                    <a:pt x="61556" y="3839756"/>
                  </a:lnTo>
                  <a:lnTo>
                    <a:pt x="65519" y="3840111"/>
                  </a:lnTo>
                  <a:lnTo>
                    <a:pt x="69113" y="3840479"/>
                  </a:lnTo>
                  <a:lnTo>
                    <a:pt x="3954233" y="3840111"/>
                  </a:lnTo>
                  <a:lnTo>
                    <a:pt x="3980154" y="3833634"/>
                  </a:lnTo>
                  <a:lnTo>
                    <a:pt x="3983393" y="3832199"/>
                  </a:lnTo>
                  <a:lnTo>
                    <a:pt x="3986999" y="3830396"/>
                  </a:lnTo>
                  <a:lnTo>
                    <a:pt x="3990238" y="3828237"/>
                  </a:lnTo>
                  <a:lnTo>
                    <a:pt x="3993121" y="3826078"/>
                  </a:lnTo>
                  <a:lnTo>
                    <a:pt x="3996359" y="3823919"/>
                  </a:lnTo>
                  <a:lnTo>
                    <a:pt x="4002112" y="3818877"/>
                  </a:lnTo>
                  <a:lnTo>
                    <a:pt x="4007154" y="3813111"/>
                  </a:lnTo>
                  <a:lnTo>
                    <a:pt x="4009313" y="3809872"/>
                  </a:lnTo>
                  <a:lnTo>
                    <a:pt x="4011472" y="3806990"/>
                  </a:lnTo>
                  <a:lnTo>
                    <a:pt x="4013631" y="3803395"/>
                  </a:lnTo>
                  <a:lnTo>
                    <a:pt x="4015435" y="3800157"/>
                  </a:lnTo>
                  <a:lnTo>
                    <a:pt x="4016870" y="3796918"/>
                  </a:lnTo>
                  <a:lnTo>
                    <a:pt x="4018673" y="3793312"/>
                  </a:lnTo>
                  <a:lnTo>
                    <a:pt x="4022958" y="3774960"/>
                  </a:lnTo>
                  <a:lnTo>
                    <a:pt x="4023323" y="3771353"/>
                  </a:lnTo>
                  <a:lnTo>
                    <a:pt x="4023359" y="376703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E9F1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6308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59" h="38404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59" y="3767035"/>
                  </a:lnTo>
                  <a:lnTo>
                    <a:pt x="4023359" y="3770998"/>
                  </a:lnTo>
                  <a:lnTo>
                    <a:pt x="4022991" y="3774592"/>
                  </a:lnTo>
                  <a:lnTo>
                    <a:pt x="4022636" y="3778554"/>
                  </a:lnTo>
                  <a:lnTo>
                    <a:pt x="4016870" y="3796918"/>
                  </a:lnTo>
                  <a:lnTo>
                    <a:pt x="4015435" y="3800157"/>
                  </a:lnTo>
                  <a:lnTo>
                    <a:pt x="4013631" y="3803395"/>
                  </a:lnTo>
                  <a:lnTo>
                    <a:pt x="4011472" y="3806990"/>
                  </a:lnTo>
                  <a:lnTo>
                    <a:pt x="4009313" y="3809872"/>
                  </a:lnTo>
                  <a:lnTo>
                    <a:pt x="4007154" y="3813111"/>
                  </a:lnTo>
                  <a:lnTo>
                    <a:pt x="4004640" y="3815994"/>
                  </a:lnTo>
                  <a:lnTo>
                    <a:pt x="4002112" y="3818877"/>
                  </a:lnTo>
                  <a:lnTo>
                    <a:pt x="3999229" y="3821391"/>
                  </a:lnTo>
                  <a:lnTo>
                    <a:pt x="3996359" y="3823919"/>
                  </a:lnTo>
                  <a:lnTo>
                    <a:pt x="3993121" y="3826078"/>
                  </a:lnTo>
                  <a:lnTo>
                    <a:pt x="3990238" y="3828237"/>
                  </a:lnTo>
                  <a:lnTo>
                    <a:pt x="3986999" y="3830396"/>
                  </a:lnTo>
                  <a:lnTo>
                    <a:pt x="3983393" y="3832199"/>
                  </a:lnTo>
                  <a:lnTo>
                    <a:pt x="3980154" y="3833634"/>
                  </a:lnTo>
                  <a:lnTo>
                    <a:pt x="3976560" y="3835438"/>
                  </a:lnTo>
                  <a:lnTo>
                    <a:pt x="3972953" y="3836517"/>
                  </a:lnTo>
                  <a:lnTo>
                    <a:pt x="3969359" y="3837597"/>
                  </a:lnTo>
                  <a:lnTo>
                    <a:pt x="3965397" y="3838676"/>
                  </a:lnTo>
                  <a:lnTo>
                    <a:pt x="3961790" y="3839400"/>
                  </a:lnTo>
                  <a:lnTo>
                    <a:pt x="3957840" y="3839756"/>
                  </a:lnTo>
                  <a:lnTo>
                    <a:pt x="3954233" y="3840111"/>
                  </a:lnTo>
                  <a:lnTo>
                    <a:pt x="3950271" y="3840111"/>
                  </a:lnTo>
                  <a:lnTo>
                    <a:pt x="73075" y="3840479"/>
                  </a:lnTo>
                  <a:lnTo>
                    <a:pt x="69113" y="3840479"/>
                  </a:lnTo>
                  <a:lnTo>
                    <a:pt x="65519" y="3840111"/>
                  </a:lnTo>
                  <a:lnTo>
                    <a:pt x="61556" y="3839756"/>
                  </a:lnTo>
                  <a:lnTo>
                    <a:pt x="43192" y="3833990"/>
                  </a:lnTo>
                  <a:lnTo>
                    <a:pt x="39954" y="3832555"/>
                  </a:lnTo>
                  <a:lnTo>
                    <a:pt x="36715" y="3830751"/>
                  </a:lnTo>
                  <a:lnTo>
                    <a:pt x="33121" y="3828592"/>
                  </a:lnTo>
                  <a:lnTo>
                    <a:pt x="30238" y="3826433"/>
                  </a:lnTo>
                  <a:lnTo>
                    <a:pt x="27000" y="3824274"/>
                  </a:lnTo>
                  <a:lnTo>
                    <a:pt x="24117" y="3821760"/>
                  </a:lnTo>
                  <a:lnTo>
                    <a:pt x="21234" y="3819232"/>
                  </a:lnTo>
                  <a:lnTo>
                    <a:pt x="18719" y="3816350"/>
                  </a:lnTo>
                  <a:lnTo>
                    <a:pt x="16192" y="3813479"/>
                  </a:lnTo>
                  <a:lnTo>
                    <a:pt x="14033" y="3810241"/>
                  </a:lnTo>
                  <a:lnTo>
                    <a:pt x="11874" y="3807358"/>
                  </a:lnTo>
                  <a:lnTo>
                    <a:pt x="9715" y="3804119"/>
                  </a:lnTo>
                  <a:lnTo>
                    <a:pt x="7912" y="3800513"/>
                  </a:lnTo>
                  <a:lnTo>
                    <a:pt x="6476" y="3797274"/>
                  </a:lnTo>
                  <a:lnTo>
                    <a:pt x="4673" y="3793680"/>
                  </a:lnTo>
                  <a:lnTo>
                    <a:pt x="3594" y="3790073"/>
                  </a:lnTo>
                  <a:lnTo>
                    <a:pt x="2514" y="3786479"/>
                  </a:lnTo>
                  <a:lnTo>
                    <a:pt x="1435" y="3782517"/>
                  </a:lnTo>
                  <a:lnTo>
                    <a:pt x="711" y="3778910"/>
                  </a:lnTo>
                  <a:lnTo>
                    <a:pt x="355" y="3774960"/>
                  </a:lnTo>
                  <a:lnTo>
                    <a:pt x="0" y="3771353"/>
                  </a:lnTo>
                  <a:lnTo>
                    <a:pt x="0" y="37673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E9F1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787900" y="1282793"/>
            <a:ext cx="80010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200" spc="-40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spc="-40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787900" y="2165301"/>
            <a:ext cx="80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87900" y="3129371"/>
            <a:ext cx="80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0" dirty="0">
                <a:solidFill>
                  <a:srgbClr val="E64B3B"/>
                </a:solidFill>
                <a:latin typeface="Lucida Sans Unicode"/>
                <a:cs typeface="Lucida Sans Unicode"/>
              </a:rPr>
              <a:t>•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87900" y="933336"/>
            <a:ext cx="3729990" cy="242887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500" b="1" spc="-10" dirty="0">
                <a:solidFill>
                  <a:srgbClr val="1E608C"/>
                </a:solidFill>
                <a:latin typeface="Calibri"/>
                <a:cs typeface="Calibri"/>
              </a:rPr>
              <a:t>Épreuve</a:t>
            </a:r>
            <a:r>
              <a:rPr sz="1500" b="1" spc="-3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2</a:t>
            </a:r>
            <a:r>
              <a:rPr sz="1500" b="1" spc="-3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–</a:t>
            </a:r>
            <a:r>
              <a:rPr sz="1500" b="1" spc="-2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EPS</a:t>
            </a:r>
            <a:r>
              <a:rPr sz="1500" b="1" spc="-20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E608C"/>
                </a:solidFill>
                <a:latin typeface="Calibri"/>
                <a:cs typeface="Calibri"/>
              </a:rPr>
              <a:t>et</a:t>
            </a:r>
            <a:r>
              <a:rPr sz="1500" b="1" spc="-35" dirty="0">
                <a:solidFill>
                  <a:srgbClr val="1E608C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E608C"/>
                </a:solidFill>
                <a:latin typeface="Calibri"/>
                <a:cs typeface="Calibri"/>
              </a:rPr>
              <a:t>entretien</a:t>
            </a:r>
            <a:endParaRPr sz="15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690"/>
              </a:spcBef>
            </a:pP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Durée</a:t>
            </a:r>
            <a:r>
              <a:rPr sz="12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totale</a:t>
            </a:r>
            <a:r>
              <a:rPr sz="12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55</a:t>
            </a:r>
            <a:r>
              <a:rPr sz="12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min</a:t>
            </a:r>
            <a:r>
              <a:rPr sz="12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B3D4F"/>
                </a:solidFill>
                <a:latin typeface="Calibri"/>
                <a:cs typeface="Calibri"/>
              </a:rPr>
              <a:t>·</a:t>
            </a:r>
            <a:r>
              <a:rPr sz="12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2B3D4F"/>
                </a:solidFill>
                <a:latin typeface="Calibri"/>
                <a:cs typeface="Calibri"/>
              </a:rPr>
              <a:t>coefficient</a:t>
            </a:r>
            <a:r>
              <a:rPr sz="12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2B3D4F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1re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partie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(20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min,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8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pts)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EPS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culture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sportive,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corporelle,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citoyenne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;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jury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propose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deux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questions,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candidat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traite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une</a:t>
            </a:r>
            <a:endParaRPr sz="1200">
              <a:latin typeface="Calibri"/>
              <a:cs typeface="Calibri"/>
            </a:endParaRPr>
          </a:p>
          <a:p>
            <a:pPr marL="355600" marR="143510">
              <a:lnSpc>
                <a:spcPct val="100000"/>
              </a:lnSpc>
              <a:spcBef>
                <a:spcPts val="390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2e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partie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(35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min,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12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pts)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présentation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 de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la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motivation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parcours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(5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min),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échange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(10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min)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puis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entretien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(20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min)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valeurs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République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et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laïcité,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projection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métier,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service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public,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transition</a:t>
            </a:r>
            <a:r>
              <a:rPr sz="12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écologique,</a:t>
            </a:r>
            <a:r>
              <a:rPr sz="12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épanouissement</a:t>
            </a:r>
            <a:r>
              <a:rPr sz="12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2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l’élève</a:t>
            </a:r>
            <a:endParaRPr sz="1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380"/>
              </a:spcBef>
            </a:pPr>
            <a:r>
              <a:rPr sz="1200" dirty="0">
                <a:solidFill>
                  <a:srgbClr val="E64B3B"/>
                </a:solidFill>
                <a:latin typeface="Calibri"/>
                <a:cs typeface="Calibri"/>
              </a:rPr>
              <a:t>Note</a:t>
            </a:r>
            <a:r>
              <a:rPr sz="1200" spc="-1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E64B3B"/>
                </a:solidFill>
                <a:latin typeface="Calibri"/>
                <a:cs typeface="Calibri"/>
              </a:rPr>
              <a:t>0</a:t>
            </a:r>
            <a:r>
              <a:rPr sz="1200" spc="-2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E64B3B"/>
                </a:solidFill>
                <a:latin typeface="Calibri"/>
                <a:cs typeface="Calibri"/>
              </a:rPr>
              <a:t>à</a:t>
            </a:r>
            <a:r>
              <a:rPr sz="1200" spc="-1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E64B3B"/>
                </a:solidFill>
                <a:latin typeface="Calibri"/>
                <a:cs typeface="Calibri"/>
              </a:rPr>
              <a:t>l’une</a:t>
            </a:r>
            <a:r>
              <a:rPr sz="1200" spc="-1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E64B3B"/>
                </a:solidFill>
                <a:latin typeface="Calibri"/>
                <a:cs typeface="Calibri"/>
              </a:rPr>
              <a:t>des</a:t>
            </a:r>
            <a:r>
              <a:rPr sz="1200" spc="-1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E64B3B"/>
                </a:solidFill>
                <a:latin typeface="Calibri"/>
                <a:cs typeface="Calibri"/>
              </a:rPr>
              <a:t>parties</a:t>
            </a:r>
            <a:r>
              <a:rPr sz="1200" spc="-1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E64B3B"/>
                </a:solidFill>
                <a:latin typeface="Calibri"/>
                <a:cs typeface="Calibri"/>
              </a:rPr>
              <a:t>:</a:t>
            </a:r>
            <a:r>
              <a:rPr sz="1200" spc="-2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E64B3B"/>
                </a:solidFill>
                <a:latin typeface="Calibri"/>
                <a:cs typeface="Calibri"/>
              </a:rPr>
              <a:t>éliminatoire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Cas</a:t>
            </a:r>
            <a:r>
              <a:rPr spc="-50" dirty="0"/>
              <a:t> </a:t>
            </a:r>
            <a:r>
              <a:rPr dirty="0"/>
              <a:t>particulier</a:t>
            </a:r>
            <a:r>
              <a:rPr spc="-50" dirty="0"/>
              <a:t> </a:t>
            </a:r>
            <a:r>
              <a:rPr dirty="0"/>
              <a:t>:</a:t>
            </a:r>
            <a:r>
              <a:rPr spc="-45" dirty="0"/>
              <a:t> </a:t>
            </a:r>
            <a:r>
              <a:rPr dirty="0"/>
              <a:t>le</a:t>
            </a:r>
            <a:r>
              <a:rPr spc="-50" dirty="0"/>
              <a:t> </a:t>
            </a:r>
            <a:r>
              <a:rPr dirty="0"/>
              <a:t>CRPE</a:t>
            </a:r>
            <a:r>
              <a:rPr spc="-45" dirty="0"/>
              <a:t> </a:t>
            </a:r>
            <a:r>
              <a:rPr dirty="0"/>
              <a:t>palier</a:t>
            </a:r>
            <a:r>
              <a:rPr spc="-45" dirty="0"/>
              <a:t> </a:t>
            </a:r>
            <a:r>
              <a:rPr dirty="0"/>
              <a:t>M2</a:t>
            </a:r>
            <a:r>
              <a:rPr spc="-45" dirty="0"/>
              <a:t> </a:t>
            </a:r>
            <a:r>
              <a:rPr dirty="0"/>
              <a:t>(Bac+5)</a:t>
            </a:r>
            <a:r>
              <a:rPr spc="-45" dirty="0"/>
              <a:t> </a:t>
            </a:r>
            <a:r>
              <a:rPr dirty="0"/>
              <a:t>en</a:t>
            </a:r>
            <a:r>
              <a:rPr spc="-55" dirty="0"/>
              <a:t> </a:t>
            </a:r>
            <a:r>
              <a:rPr spc="-20" dirty="0"/>
              <a:t>2027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0544" y="1364946"/>
            <a:ext cx="4036060" cy="3395979"/>
            <a:chOff x="450544" y="1364946"/>
            <a:chExt cx="4036060" cy="3395979"/>
          </a:xfrm>
        </p:grpSpPr>
        <p:sp>
          <p:nvSpPr>
            <p:cNvPr id="9" name="object 9"/>
            <p:cNvSpPr/>
            <p:nvPr/>
          </p:nvSpPr>
          <p:spPr>
            <a:xfrm>
              <a:off x="456844" y="1371246"/>
              <a:ext cx="4023360" cy="3383279"/>
            </a:xfrm>
            <a:custGeom>
              <a:avLst/>
              <a:gdLst/>
              <a:ahLst/>
              <a:cxnLst/>
              <a:rect l="l" t="t" r="r" b="b"/>
              <a:pathLst>
                <a:path w="4023360" h="3383279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314153"/>
                  </a:lnTo>
                  <a:lnTo>
                    <a:pt x="319" y="3317392"/>
                  </a:lnTo>
                  <a:lnTo>
                    <a:pt x="679" y="3321354"/>
                  </a:lnTo>
                  <a:lnTo>
                    <a:pt x="6476" y="3340074"/>
                  </a:lnTo>
                  <a:lnTo>
                    <a:pt x="7912" y="3343313"/>
                  </a:lnTo>
                  <a:lnTo>
                    <a:pt x="9715" y="3346919"/>
                  </a:lnTo>
                  <a:lnTo>
                    <a:pt x="11874" y="3350158"/>
                  </a:lnTo>
                  <a:lnTo>
                    <a:pt x="14033" y="3353041"/>
                  </a:lnTo>
                  <a:lnTo>
                    <a:pt x="16192" y="3356279"/>
                  </a:lnTo>
                  <a:lnTo>
                    <a:pt x="21234" y="3362032"/>
                  </a:lnTo>
                  <a:lnTo>
                    <a:pt x="27000" y="3367074"/>
                  </a:lnTo>
                  <a:lnTo>
                    <a:pt x="30238" y="3369233"/>
                  </a:lnTo>
                  <a:lnTo>
                    <a:pt x="33121" y="3371392"/>
                  </a:lnTo>
                  <a:lnTo>
                    <a:pt x="36715" y="3373551"/>
                  </a:lnTo>
                  <a:lnTo>
                    <a:pt x="39954" y="3375355"/>
                  </a:lnTo>
                  <a:lnTo>
                    <a:pt x="43192" y="3376790"/>
                  </a:lnTo>
                  <a:lnTo>
                    <a:pt x="46799" y="3378593"/>
                  </a:lnTo>
                  <a:lnTo>
                    <a:pt x="54000" y="3380752"/>
                  </a:lnTo>
                  <a:lnTo>
                    <a:pt x="57950" y="3381832"/>
                  </a:lnTo>
                  <a:lnTo>
                    <a:pt x="61556" y="3382556"/>
                  </a:lnTo>
                  <a:lnTo>
                    <a:pt x="65519" y="3382911"/>
                  </a:lnTo>
                  <a:lnTo>
                    <a:pt x="69113" y="3383279"/>
                  </a:lnTo>
                  <a:lnTo>
                    <a:pt x="3954233" y="3382911"/>
                  </a:lnTo>
                  <a:lnTo>
                    <a:pt x="3980154" y="3376434"/>
                  </a:lnTo>
                  <a:lnTo>
                    <a:pt x="3983393" y="3374999"/>
                  </a:lnTo>
                  <a:lnTo>
                    <a:pt x="3986999" y="3373196"/>
                  </a:lnTo>
                  <a:lnTo>
                    <a:pt x="3990238" y="3371037"/>
                  </a:lnTo>
                  <a:lnTo>
                    <a:pt x="3993121" y="3368878"/>
                  </a:lnTo>
                  <a:lnTo>
                    <a:pt x="3996359" y="3366719"/>
                  </a:lnTo>
                  <a:lnTo>
                    <a:pt x="4002112" y="3361677"/>
                  </a:lnTo>
                  <a:lnTo>
                    <a:pt x="4007154" y="3355911"/>
                  </a:lnTo>
                  <a:lnTo>
                    <a:pt x="4009313" y="3352672"/>
                  </a:lnTo>
                  <a:lnTo>
                    <a:pt x="4011472" y="3349790"/>
                  </a:lnTo>
                  <a:lnTo>
                    <a:pt x="4013631" y="3346195"/>
                  </a:lnTo>
                  <a:lnTo>
                    <a:pt x="4015435" y="3342957"/>
                  </a:lnTo>
                  <a:lnTo>
                    <a:pt x="4016870" y="3339718"/>
                  </a:lnTo>
                  <a:lnTo>
                    <a:pt x="4018673" y="3336112"/>
                  </a:lnTo>
                  <a:lnTo>
                    <a:pt x="4022958" y="3317760"/>
                  </a:lnTo>
                  <a:lnTo>
                    <a:pt x="4023323" y="3314153"/>
                  </a:lnTo>
                  <a:lnTo>
                    <a:pt x="4023360" y="330983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6844" y="1371246"/>
              <a:ext cx="4023360" cy="3383279"/>
            </a:xfrm>
            <a:custGeom>
              <a:avLst/>
              <a:gdLst/>
              <a:ahLst/>
              <a:cxnLst/>
              <a:rect l="l" t="t" r="r" b="b"/>
              <a:pathLst>
                <a:path w="4023360" h="33832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60" y="3309835"/>
                  </a:lnTo>
                  <a:lnTo>
                    <a:pt x="4023360" y="3313798"/>
                  </a:lnTo>
                  <a:lnTo>
                    <a:pt x="4022991" y="3317392"/>
                  </a:lnTo>
                  <a:lnTo>
                    <a:pt x="4022636" y="3321354"/>
                  </a:lnTo>
                  <a:lnTo>
                    <a:pt x="4016870" y="3339718"/>
                  </a:lnTo>
                  <a:lnTo>
                    <a:pt x="4015435" y="3342957"/>
                  </a:lnTo>
                  <a:lnTo>
                    <a:pt x="4013631" y="3346195"/>
                  </a:lnTo>
                  <a:lnTo>
                    <a:pt x="4011472" y="3349790"/>
                  </a:lnTo>
                  <a:lnTo>
                    <a:pt x="4009313" y="3352672"/>
                  </a:lnTo>
                  <a:lnTo>
                    <a:pt x="4007154" y="3355911"/>
                  </a:lnTo>
                  <a:lnTo>
                    <a:pt x="4004640" y="3358794"/>
                  </a:lnTo>
                  <a:lnTo>
                    <a:pt x="4002112" y="3361677"/>
                  </a:lnTo>
                  <a:lnTo>
                    <a:pt x="3999230" y="3364191"/>
                  </a:lnTo>
                  <a:lnTo>
                    <a:pt x="3996359" y="3366719"/>
                  </a:lnTo>
                  <a:lnTo>
                    <a:pt x="3993121" y="3368878"/>
                  </a:lnTo>
                  <a:lnTo>
                    <a:pt x="3990238" y="3371037"/>
                  </a:lnTo>
                  <a:lnTo>
                    <a:pt x="3986999" y="3373196"/>
                  </a:lnTo>
                  <a:lnTo>
                    <a:pt x="3983393" y="3374999"/>
                  </a:lnTo>
                  <a:lnTo>
                    <a:pt x="3980154" y="3376434"/>
                  </a:lnTo>
                  <a:lnTo>
                    <a:pt x="3976560" y="3378238"/>
                  </a:lnTo>
                  <a:lnTo>
                    <a:pt x="3972953" y="3379317"/>
                  </a:lnTo>
                  <a:lnTo>
                    <a:pt x="3969359" y="3380397"/>
                  </a:lnTo>
                  <a:lnTo>
                    <a:pt x="3965397" y="3381476"/>
                  </a:lnTo>
                  <a:lnTo>
                    <a:pt x="3961790" y="3382200"/>
                  </a:lnTo>
                  <a:lnTo>
                    <a:pt x="3957840" y="3382556"/>
                  </a:lnTo>
                  <a:lnTo>
                    <a:pt x="3954233" y="3382911"/>
                  </a:lnTo>
                  <a:lnTo>
                    <a:pt x="3950271" y="3382911"/>
                  </a:lnTo>
                  <a:lnTo>
                    <a:pt x="73075" y="3383279"/>
                  </a:lnTo>
                  <a:lnTo>
                    <a:pt x="69113" y="3383279"/>
                  </a:lnTo>
                  <a:lnTo>
                    <a:pt x="65519" y="3382911"/>
                  </a:lnTo>
                  <a:lnTo>
                    <a:pt x="61556" y="3382556"/>
                  </a:lnTo>
                  <a:lnTo>
                    <a:pt x="43192" y="3376790"/>
                  </a:lnTo>
                  <a:lnTo>
                    <a:pt x="39954" y="3375355"/>
                  </a:lnTo>
                  <a:lnTo>
                    <a:pt x="36715" y="3373551"/>
                  </a:lnTo>
                  <a:lnTo>
                    <a:pt x="33121" y="3371392"/>
                  </a:lnTo>
                  <a:lnTo>
                    <a:pt x="30238" y="3369233"/>
                  </a:lnTo>
                  <a:lnTo>
                    <a:pt x="27000" y="3367074"/>
                  </a:lnTo>
                  <a:lnTo>
                    <a:pt x="24117" y="3364560"/>
                  </a:lnTo>
                  <a:lnTo>
                    <a:pt x="21234" y="3362032"/>
                  </a:lnTo>
                  <a:lnTo>
                    <a:pt x="18719" y="3359150"/>
                  </a:lnTo>
                  <a:lnTo>
                    <a:pt x="16192" y="3356279"/>
                  </a:lnTo>
                  <a:lnTo>
                    <a:pt x="14033" y="3353041"/>
                  </a:lnTo>
                  <a:lnTo>
                    <a:pt x="11874" y="3350158"/>
                  </a:lnTo>
                  <a:lnTo>
                    <a:pt x="9715" y="3346919"/>
                  </a:lnTo>
                  <a:lnTo>
                    <a:pt x="7912" y="3343313"/>
                  </a:lnTo>
                  <a:lnTo>
                    <a:pt x="6476" y="3340074"/>
                  </a:lnTo>
                  <a:lnTo>
                    <a:pt x="4673" y="3336480"/>
                  </a:lnTo>
                  <a:lnTo>
                    <a:pt x="3594" y="3332873"/>
                  </a:lnTo>
                  <a:lnTo>
                    <a:pt x="2514" y="3329279"/>
                  </a:lnTo>
                  <a:lnTo>
                    <a:pt x="1435" y="3325317"/>
                  </a:lnTo>
                  <a:lnTo>
                    <a:pt x="711" y="3321710"/>
                  </a:lnTo>
                  <a:lnTo>
                    <a:pt x="355" y="3317760"/>
                  </a:lnTo>
                  <a:lnTo>
                    <a:pt x="0" y="3314153"/>
                  </a:lnTo>
                  <a:lnTo>
                    <a:pt x="0" y="33101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81659" y="1740425"/>
            <a:ext cx="84455" cy="76962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4737" y="1765634"/>
            <a:ext cx="341757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96365">
              <a:lnSpc>
                <a:spcPct val="125600"/>
              </a:lnSpc>
              <a:spcBef>
                <a:spcPts val="1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Français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(disciplinaire) Mathématiques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(disciplinaire)</a:t>
            </a:r>
            <a:endParaRPr sz="13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4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Polyvalence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(application)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sciences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(SVT,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physique, technologie)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;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histoire,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géographie,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EMC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;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arts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(arts plastiques,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musique,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histoire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arts)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56784" y="1364946"/>
            <a:ext cx="4036060" cy="3395979"/>
            <a:chOff x="4656784" y="1364946"/>
            <a:chExt cx="4036060" cy="3395979"/>
          </a:xfrm>
        </p:grpSpPr>
        <p:sp>
          <p:nvSpPr>
            <p:cNvPr id="14" name="object 14"/>
            <p:cNvSpPr/>
            <p:nvPr/>
          </p:nvSpPr>
          <p:spPr>
            <a:xfrm>
              <a:off x="4663084" y="1371246"/>
              <a:ext cx="4023360" cy="3383279"/>
            </a:xfrm>
            <a:custGeom>
              <a:avLst/>
              <a:gdLst/>
              <a:ahLst/>
              <a:cxnLst/>
              <a:rect l="l" t="t" r="r" b="b"/>
              <a:pathLst>
                <a:path w="4023359" h="3383279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314153"/>
                  </a:lnTo>
                  <a:lnTo>
                    <a:pt x="319" y="3317392"/>
                  </a:lnTo>
                  <a:lnTo>
                    <a:pt x="679" y="3321354"/>
                  </a:lnTo>
                  <a:lnTo>
                    <a:pt x="711" y="3321710"/>
                  </a:lnTo>
                  <a:lnTo>
                    <a:pt x="1363" y="3324961"/>
                  </a:lnTo>
                  <a:lnTo>
                    <a:pt x="1435" y="3325317"/>
                  </a:lnTo>
                  <a:lnTo>
                    <a:pt x="2414" y="3328911"/>
                  </a:lnTo>
                  <a:lnTo>
                    <a:pt x="4563" y="3336112"/>
                  </a:lnTo>
                  <a:lnTo>
                    <a:pt x="4673" y="3336480"/>
                  </a:lnTo>
                  <a:lnTo>
                    <a:pt x="6476" y="3340074"/>
                  </a:lnTo>
                  <a:lnTo>
                    <a:pt x="7912" y="3343313"/>
                  </a:lnTo>
                  <a:lnTo>
                    <a:pt x="9715" y="3346919"/>
                  </a:lnTo>
                  <a:lnTo>
                    <a:pt x="11874" y="3350158"/>
                  </a:lnTo>
                  <a:lnTo>
                    <a:pt x="14033" y="3353041"/>
                  </a:lnTo>
                  <a:lnTo>
                    <a:pt x="16192" y="3356279"/>
                  </a:lnTo>
                  <a:lnTo>
                    <a:pt x="21234" y="3362032"/>
                  </a:lnTo>
                  <a:lnTo>
                    <a:pt x="27000" y="3367074"/>
                  </a:lnTo>
                  <a:lnTo>
                    <a:pt x="30238" y="3369233"/>
                  </a:lnTo>
                  <a:lnTo>
                    <a:pt x="33121" y="3371392"/>
                  </a:lnTo>
                  <a:lnTo>
                    <a:pt x="36715" y="3373551"/>
                  </a:lnTo>
                  <a:lnTo>
                    <a:pt x="39954" y="3375355"/>
                  </a:lnTo>
                  <a:lnTo>
                    <a:pt x="43192" y="3376790"/>
                  </a:lnTo>
                  <a:lnTo>
                    <a:pt x="46799" y="3378593"/>
                  </a:lnTo>
                  <a:lnTo>
                    <a:pt x="54000" y="3380752"/>
                  </a:lnTo>
                  <a:lnTo>
                    <a:pt x="57950" y="3381832"/>
                  </a:lnTo>
                  <a:lnTo>
                    <a:pt x="61556" y="3382556"/>
                  </a:lnTo>
                  <a:lnTo>
                    <a:pt x="65519" y="3382911"/>
                  </a:lnTo>
                  <a:lnTo>
                    <a:pt x="69113" y="3383279"/>
                  </a:lnTo>
                  <a:lnTo>
                    <a:pt x="3954233" y="3382911"/>
                  </a:lnTo>
                  <a:lnTo>
                    <a:pt x="3980154" y="3376434"/>
                  </a:lnTo>
                  <a:lnTo>
                    <a:pt x="3983393" y="3374999"/>
                  </a:lnTo>
                  <a:lnTo>
                    <a:pt x="3986999" y="3373196"/>
                  </a:lnTo>
                  <a:lnTo>
                    <a:pt x="3990238" y="3371037"/>
                  </a:lnTo>
                  <a:lnTo>
                    <a:pt x="3993121" y="3368878"/>
                  </a:lnTo>
                  <a:lnTo>
                    <a:pt x="3996359" y="3366719"/>
                  </a:lnTo>
                  <a:lnTo>
                    <a:pt x="4002112" y="3361677"/>
                  </a:lnTo>
                  <a:lnTo>
                    <a:pt x="4007154" y="3355911"/>
                  </a:lnTo>
                  <a:lnTo>
                    <a:pt x="4009313" y="3352672"/>
                  </a:lnTo>
                  <a:lnTo>
                    <a:pt x="4011472" y="3349790"/>
                  </a:lnTo>
                  <a:lnTo>
                    <a:pt x="4013631" y="3346195"/>
                  </a:lnTo>
                  <a:lnTo>
                    <a:pt x="4015435" y="3342957"/>
                  </a:lnTo>
                  <a:lnTo>
                    <a:pt x="4016870" y="3339718"/>
                  </a:lnTo>
                  <a:lnTo>
                    <a:pt x="4018673" y="3336112"/>
                  </a:lnTo>
                  <a:lnTo>
                    <a:pt x="4022958" y="3317760"/>
                  </a:lnTo>
                  <a:lnTo>
                    <a:pt x="4023323" y="3314153"/>
                  </a:lnTo>
                  <a:lnTo>
                    <a:pt x="4023359" y="330983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63084" y="1371246"/>
              <a:ext cx="4023360" cy="3383279"/>
            </a:xfrm>
            <a:custGeom>
              <a:avLst/>
              <a:gdLst/>
              <a:ahLst/>
              <a:cxnLst/>
              <a:rect l="l" t="t" r="r" b="b"/>
              <a:pathLst>
                <a:path w="4023359" h="33832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59" y="3309835"/>
                  </a:lnTo>
                  <a:lnTo>
                    <a:pt x="4023359" y="3313798"/>
                  </a:lnTo>
                  <a:lnTo>
                    <a:pt x="4022991" y="3317392"/>
                  </a:lnTo>
                  <a:lnTo>
                    <a:pt x="4022636" y="3321354"/>
                  </a:lnTo>
                  <a:lnTo>
                    <a:pt x="4016870" y="3339718"/>
                  </a:lnTo>
                  <a:lnTo>
                    <a:pt x="4015435" y="3342957"/>
                  </a:lnTo>
                  <a:lnTo>
                    <a:pt x="4013631" y="3346195"/>
                  </a:lnTo>
                  <a:lnTo>
                    <a:pt x="4011472" y="3349790"/>
                  </a:lnTo>
                  <a:lnTo>
                    <a:pt x="4009313" y="3352672"/>
                  </a:lnTo>
                  <a:lnTo>
                    <a:pt x="4007154" y="3355911"/>
                  </a:lnTo>
                  <a:lnTo>
                    <a:pt x="4004640" y="3358794"/>
                  </a:lnTo>
                  <a:lnTo>
                    <a:pt x="4002112" y="3361677"/>
                  </a:lnTo>
                  <a:lnTo>
                    <a:pt x="3999229" y="3364191"/>
                  </a:lnTo>
                  <a:lnTo>
                    <a:pt x="3996359" y="3366719"/>
                  </a:lnTo>
                  <a:lnTo>
                    <a:pt x="3993121" y="3368878"/>
                  </a:lnTo>
                  <a:lnTo>
                    <a:pt x="3990238" y="3371037"/>
                  </a:lnTo>
                  <a:lnTo>
                    <a:pt x="3986999" y="3373196"/>
                  </a:lnTo>
                  <a:lnTo>
                    <a:pt x="3983393" y="3374999"/>
                  </a:lnTo>
                  <a:lnTo>
                    <a:pt x="3980154" y="3376434"/>
                  </a:lnTo>
                  <a:lnTo>
                    <a:pt x="3976560" y="3378238"/>
                  </a:lnTo>
                  <a:lnTo>
                    <a:pt x="3972953" y="3379317"/>
                  </a:lnTo>
                  <a:lnTo>
                    <a:pt x="3969359" y="3380397"/>
                  </a:lnTo>
                  <a:lnTo>
                    <a:pt x="3965397" y="3381476"/>
                  </a:lnTo>
                  <a:lnTo>
                    <a:pt x="3961790" y="3382200"/>
                  </a:lnTo>
                  <a:lnTo>
                    <a:pt x="3957840" y="3382556"/>
                  </a:lnTo>
                  <a:lnTo>
                    <a:pt x="3954233" y="3382911"/>
                  </a:lnTo>
                  <a:lnTo>
                    <a:pt x="3950271" y="3382911"/>
                  </a:lnTo>
                  <a:lnTo>
                    <a:pt x="73075" y="3383279"/>
                  </a:lnTo>
                  <a:lnTo>
                    <a:pt x="69113" y="3383279"/>
                  </a:lnTo>
                  <a:lnTo>
                    <a:pt x="65519" y="3382911"/>
                  </a:lnTo>
                  <a:lnTo>
                    <a:pt x="61556" y="3382556"/>
                  </a:lnTo>
                  <a:lnTo>
                    <a:pt x="43192" y="3376790"/>
                  </a:lnTo>
                  <a:lnTo>
                    <a:pt x="39954" y="3375355"/>
                  </a:lnTo>
                  <a:lnTo>
                    <a:pt x="36715" y="3373551"/>
                  </a:lnTo>
                  <a:lnTo>
                    <a:pt x="33121" y="3371392"/>
                  </a:lnTo>
                  <a:lnTo>
                    <a:pt x="30238" y="3369233"/>
                  </a:lnTo>
                  <a:lnTo>
                    <a:pt x="27000" y="3367074"/>
                  </a:lnTo>
                  <a:lnTo>
                    <a:pt x="24117" y="3364560"/>
                  </a:lnTo>
                  <a:lnTo>
                    <a:pt x="21234" y="3362032"/>
                  </a:lnTo>
                  <a:lnTo>
                    <a:pt x="18719" y="3359150"/>
                  </a:lnTo>
                  <a:lnTo>
                    <a:pt x="16192" y="3356279"/>
                  </a:lnTo>
                  <a:lnTo>
                    <a:pt x="14033" y="3353041"/>
                  </a:lnTo>
                  <a:lnTo>
                    <a:pt x="11874" y="3350158"/>
                  </a:lnTo>
                  <a:lnTo>
                    <a:pt x="9715" y="3346919"/>
                  </a:lnTo>
                  <a:lnTo>
                    <a:pt x="7912" y="3343313"/>
                  </a:lnTo>
                  <a:lnTo>
                    <a:pt x="6476" y="3340074"/>
                  </a:lnTo>
                  <a:lnTo>
                    <a:pt x="4673" y="3336480"/>
                  </a:lnTo>
                  <a:lnTo>
                    <a:pt x="3594" y="3332873"/>
                  </a:lnTo>
                  <a:lnTo>
                    <a:pt x="2514" y="3329279"/>
                  </a:lnTo>
                  <a:lnTo>
                    <a:pt x="1435" y="3325317"/>
                  </a:lnTo>
                  <a:lnTo>
                    <a:pt x="711" y="3321710"/>
                  </a:lnTo>
                  <a:lnTo>
                    <a:pt x="355" y="3317760"/>
                  </a:lnTo>
                  <a:lnTo>
                    <a:pt x="0" y="3314153"/>
                  </a:lnTo>
                  <a:lnTo>
                    <a:pt x="0" y="33101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44500" y="825387"/>
            <a:ext cx="7851140" cy="929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Réservé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aux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non-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lauréat·e·s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déjà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titulaires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d’un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master.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autres,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ce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n’existera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plus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partir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de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2028.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400">
              <a:latin typeface="Calibri"/>
              <a:cs typeface="Calibri"/>
            </a:endParaRPr>
          </a:p>
          <a:p>
            <a:pPr marL="149225">
              <a:lnSpc>
                <a:spcPct val="100000"/>
              </a:lnSpc>
              <a:tabLst>
                <a:tab pos="4355465" algn="l"/>
              </a:tabLst>
            </a:pPr>
            <a:r>
              <a:rPr sz="1500" b="1" spc="-10" dirty="0">
                <a:solidFill>
                  <a:srgbClr val="7E8B8C"/>
                </a:solidFill>
                <a:latin typeface="Calibri"/>
                <a:cs typeface="Calibri"/>
              </a:rPr>
              <a:t>Épreuves</a:t>
            </a:r>
            <a:r>
              <a:rPr sz="1500" b="1" spc="-4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7E8B8C"/>
                </a:solidFill>
                <a:latin typeface="Calibri"/>
                <a:cs typeface="Calibri"/>
              </a:rPr>
              <a:t>écrites</a:t>
            </a:r>
            <a:r>
              <a:rPr sz="1500" b="1" spc="-4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7E8B8C"/>
                </a:solidFill>
                <a:latin typeface="Calibri"/>
                <a:cs typeface="Calibri"/>
              </a:rPr>
              <a:t>d’admissibilité</a:t>
            </a:r>
            <a:r>
              <a:rPr sz="1500" b="1" dirty="0">
                <a:solidFill>
                  <a:srgbClr val="7E8B8C"/>
                </a:solidFill>
                <a:latin typeface="Calibri"/>
                <a:cs typeface="Calibri"/>
              </a:rPr>
              <a:t>	</a:t>
            </a:r>
            <a:r>
              <a:rPr sz="1500" b="1" spc="-10" dirty="0">
                <a:solidFill>
                  <a:srgbClr val="7E8B8C"/>
                </a:solidFill>
                <a:latin typeface="Calibri"/>
                <a:cs typeface="Calibri"/>
              </a:rPr>
              <a:t>Épreuves</a:t>
            </a:r>
            <a:r>
              <a:rPr sz="1500" b="1" spc="-4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7E8B8C"/>
                </a:solidFill>
                <a:latin typeface="Calibri"/>
                <a:cs typeface="Calibri"/>
              </a:rPr>
              <a:t>orales</a:t>
            </a:r>
            <a:r>
              <a:rPr sz="1500" b="1" spc="-4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7E8B8C"/>
                </a:solidFill>
                <a:latin typeface="Calibri"/>
                <a:cs typeface="Calibri"/>
              </a:rPr>
              <a:t>d’admission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787900" y="178945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87900" y="2235138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87900" y="2880260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30977" y="1816101"/>
            <a:ext cx="3380104" cy="1512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Oral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1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«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Épreuve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leçon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»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français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(didactique), mathématiques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(didactique)</a:t>
            </a:r>
            <a:endParaRPr sz="1300">
              <a:latin typeface="Calibri"/>
              <a:cs typeface="Calibri"/>
            </a:endParaRPr>
          </a:p>
          <a:p>
            <a:pPr marL="12700" marR="111125">
              <a:lnSpc>
                <a:spcPct val="100000"/>
              </a:lnSpc>
              <a:spcBef>
                <a:spcPts val="395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Oral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2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«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Entretien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»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EPS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;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motivation,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capacité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60" dirty="0">
                <a:solidFill>
                  <a:srgbClr val="2B3D4F"/>
                </a:solidFill>
                <a:latin typeface="Calibri"/>
                <a:cs typeface="Calibri"/>
              </a:rPr>
              <a:t>à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projeter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métier,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connaissance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du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système</a:t>
            </a:r>
            <a:r>
              <a:rPr sz="1300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éducatif</a:t>
            </a:r>
            <a:endParaRPr sz="1300">
              <a:latin typeface="Calibri"/>
              <a:cs typeface="Calibri"/>
            </a:endParaRPr>
          </a:p>
          <a:p>
            <a:pPr marL="12700" marR="492125">
              <a:lnSpc>
                <a:spcPts val="1550"/>
              </a:lnSpc>
              <a:spcBef>
                <a:spcPts val="465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Oral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facultatif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langue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vivante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langue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et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didactique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 des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langues-cultures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</a:t>
            </a:r>
            <a:r>
              <a:rPr spc="-75" dirty="0"/>
              <a:t> </a:t>
            </a:r>
            <a:r>
              <a:rPr dirty="0"/>
              <a:t>est</a:t>
            </a:r>
            <a:r>
              <a:rPr spc="-65" dirty="0"/>
              <a:t> </a:t>
            </a:r>
            <a:r>
              <a:rPr dirty="0"/>
              <a:t>votre</a:t>
            </a:r>
            <a:r>
              <a:rPr spc="-65" dirty="0"/>
              <a:t> </a:t>
            </a:r>
            <a:r>
              <a:rPr dirty="0"/>
              <a:t>groupe</a:t>
            </a:r>
            <a:r>
              <a:rPr spc="-65" dirty="0"/>
              <a:t> </a:t>
            </a:r>
            <a:r>
              <a:rPr spc="-50"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939865"/>
            <a:ext cx="63176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Deux</a:t>
            </a:r>
            <a:r>
              <a:rPr sz="16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groupes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600" b="1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23</a:t>
            </a:r>
            <a:r>
              <a:rPr sz="16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étudiant·e·s, lauréat·e·s</a:t>
            </a:r>
            <a:r>
              <a:rPr sz="16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2B3D4F"/>
                </a:solidFill>
                <a:latin typeface="Calibri"/>
                <a:cs typeface="Calibri"/>
              </a:rPr>
              <a:t>non-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lauréat·e·s mélangé·e·s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87384" y="1453146"/>
            <a:ext cx="3128645" cy="2031364"/>
            <a:chOff x="1087384" y="1453146"/>
            <a:chExt cx="3128645" cy="2031364"/>
          </a:xfrm>
        </p:grpSpPr>
        <p:sp>
          <p:nvSpPr>
            <p:cNvPr id="10" name="object 10"/>
            <p:cNvSpPr/>
            <p:nvPr/>
          </p:nvSpPr>
          <p:spPr>
            <a:xfrm>
              <a:off x="1096924" y="1462686"/>
              <a:ext cx="3108960" cy="2011680"/>
            </a:xfrm>
            <a:custGeom>
              <a:avLst/>
              <a:gdLst/>
              <a:ahLst/>
              <a:cxnLst/>
              <a:rect l="l" t="t" r="r" b="b"/>
              <a:pathLst>
                <a:path w="3108960" h="2011679">
                  <a:moveTo>
                    <a:pt x="3004921" y="0"/>
                  </a:moveTo>
                  <a:lnTo>
                    <a:pt x="103670" y="0"/>
                  </a:lnTo>
                  <a:lnTo>
                    <a:pt x="92151" y="1435"/>
                  </a:lnTo>
                  <a:lnTo>
                    <a:pt x="49669" y="17640"/>
                  </a:lnTo>
                  <a:lnTo>
                    <a:pt x="20878" y="44996"/>
                  </a:lnTo>
                  <a:lnTo>
                    <a:pt x="3594" y="81000"/>
                  </a:lnTo>
                  <a:lnTo>
                    <a:pt x="0" y="103670"/>
                  </a:lnTo>
                  <a:lnTo>
                    <a:pt x="0" y="109435"/>
                  </a:lnTo>
                  <a:lnTo>
                    <a:pt x="0" y="1907997"/>
                  </a:lnTo>
                  <a:lnTo>
                    <a:pt x="9715" y="1946516"/>
                  </a:lnTo>
                  <a:lnTo>
                    <a:pt x="11874" y="1951913"/>
                  </a:lnTo>
                  <a:lnTo>
                    <a:pt x="40678" y="1987194"/>
                  </a:lnTo>
                  <a:lnTo>
                    <a:pt x="81000" y="2007717"/>
                  </a:lnTo>
                  <a:lnTo>
                    <a:pt x="103670" y="2011311"/>
                  </a:lnTo>
                  <a:lnTo>
                    <a:pt x="109435" y="2011311"/>
                  </a:lnTo>
                  <a:lnTo>
                    <a:pt x="109435" y="2011679"/>
                  </a:lnTo>
                  <a:lnTo>
                    <a:pt x="3005277" y="2011311"/>
                  </a:lnTo>
                  <a:lnTo>
                    <a:pt x="3043796" y="2001596"/>
                  </a:lnTo>
                  <a:lnTo>
                    <a:pt x="3049193" y="1999437"/>
                  </a:lnTo>
                  <a:lnTo>
                    <a:pt x="3084474" y="1970633"/>
                  </a:lnTo>
                  <a:lnTo>
                    <a:pt x="3104997" y="1930311"/>
                  </a:lnTo>
                  <a:lnTo>
                    <a:pt x="3108591" y="1907641"/>
                  </a:lnTo>
                  <a:lnTo>
                    <a:pt x="3108591" y="1901875"/>
                  </a:lnTo>
                  <a:lnTo>
                    <a:pt x="3108960" y="1901875"/>
                  </a:lnTo>
                  <a:lnTo>
                    <a:pt x="3108591" y="103670"/>
                  </a:lnTo>
                  <a:lnTo>
                    <a:pt x="3099231" y="64795"/>
                  </a:lnTo>
                  <a:lnTo>
                    <a:pt x="3076549" y="32029"/>
                  </a:lnTo>
                  <a:lnTo>
                    <a:pt x="3043796" y="9359"/>
                  </a:lnTo>
                  <a:lnTo>
                    <a:pt x="3016440" y="1435"/>
                  </a:lnTo>
                  <a:lnTo>
                    <a:pt x="3004921" y="0"/>
                  </a:lnTo>
                  <a:close/>
                </a:path>
              </a:pathLst>
            </a:custGeom>
            <a:solidFill>
              <a:srgbClr val="FCE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96924" y="1462686"/>
              <a:ext cx="3108960" cy="2011680"/>
            </a:xfrm>
            <a:custGeom>
              <a:avLst/>
              <a:gdLst/>
              <a:ahLst/>
              <a:cxnLst/>
              <a:rect l="l" t="t" r="r" b="b"/>
              <a:pathLst>
                <a:path w="3108960" h="2011679">
                  <a:moveTo>
                    <a:pt x="0" y="109435"/>
                  </a:moveTo>
                  <a:lnTo>
                    <a:pt x="0" y="103670"/>
                  </a:lnTo>
                  <a:lnTo>
                    <a:pt x="711" y="97916"/>
                  </a:lnTo>
                  <a:lnTo>
                    <a:pt x="1435" y="92151"/>
                  </a:lnTo>
                  <a:lnTo>
                    <a:pt x="2514" y="86753"/>
                  </a:lnTo>
                  <a:lnTo>
                    <a:pt x="3594" y="81000"/>
                  </a:lnTo>
                  <a:lnTo>
                    <a:pt x="14757" y="54711"/>
                  </a:lnTo>
                  <a:lnTo>
                    <a:pt x="17640" y="49669"/>
                  </a:lnTo>
                  <a:lnTo>
                    <a:pt x="44996" y="20878"/>
                  </a:lnTo>
                  <a:lnTo>
                    <a:pt x="81000" y="3594"/>
                  </a:lnTo>
                  <a:lnTo>
                    <a:pt x="86753" y="2514"/>
                  </a:lnTo>
                  <a:lnTo>
                    <a:pt x="92151" y="1435"/>
                  </a:lnTo>
                  <a:lnTo>
                    <a:pt x="97916" y="711"/>
                  </a:lnTo>
                  <a:lnTo>
                    <a:pt x="103670" y="0"/>
                  </a:lnTo>
                  <a:lnTo>
                    <a:pt x="109435" y="0"/>
                  </a:lnTo>
                  <a:lnTo>
                    <a:pt x="2999155" y="0"/>
                  </a:lnTo>
                  <a:lnTo>
                    <a:pt x="3004921" y="0"/>
                  </a:lnTo>
                  <a:lnTo>
                    <a:pt x="3010674" y="711"/>
                  </a:lnTo>
                  <a:lnTo>
                    <a:pt x="3016440" y="1435"/>
                  </a:lnTo>
                  <a:lnTo>
                    <a:pt x="3021838" y="2514"/>
                  </a:lnTo>
                  <a:lnTo>
                    <a:pt x="3027591" y="3594"/>
                  </a:lnTo>
                  <a:lnTo>
                    <a:pt x="3063595" y="20878"/>
                  </a:lnTo>
                  <a:lnTo>
                    <a:pt x="3090951" y="49669"/>
                  </a:lnTo>
                  <a:lnTo>
                    <a:pt x="3093834" y="54711"/>
                  </a:lnTo>
                  <a:lnTo>
                    <a:pt x="3096717" y="59753"/>
                  </a:lnTo>
                  <a:lnTo>
                    <a:pt x="3106077" y="86753"/>
                  </a:lnTo>
                  <a:lnTo>
                    <a:pt x="3107156" y="92151"/>
                  </a:lnTo>
                  <a:lnTo>
                    <a:pt x="3107880" y="97916"/>
                  </a:lnTo>
                  <a:lnTo>
                    <a:pt x="3108591" y="103670"/>
                  </a:lnTo>
                  <a:lnTo>
                    <a:pt x="3108591" y="109435"/>
                  </a:lnTo>
                  <a:lnTo>
                    <a:pt x="3108960" y="1901875"/>
                  </a:lnTo>
                  <a:lnTo>
                    <a:pt x="3108591" y="1901875"/>
                  </a:lnTo>
                  <a:lnTo>
                    <a:pt x="3108591" y="1907641"/>
                  </a:lnTo>
                  <a:lnTo>
                    <a:pt x="3107880" y="1913394"/>
                  </a:lnTo>
                  <a:lnTo>
                    <a:pt x="3096717" y="1951558"/>
                  </a:lnTo>
                  <a:lnTo>
                    <a:pt x="3080512" y="1974951"/>
                  </a:lnTo>
                  <a:lnTo>
                    <a:pt x="3076549" y="1979269"/>
                  </a:lnTo>
                  <a:lnTo>
                    <a:pt x="3043796" y="2001596"/>
                  </a:lnTo>
                  <a:lnTo>
                    <a:pt x="3038754" y="2004110"/>
                  </a:lnTo>
                  <a:lnTo>
                    <a:pt x="3033356" y="2005914"/>
                  </a:lnTo>
                  <a:lnTo>
                    <a:pt x="3027591" y="2007349"/>
                  </a:lnTo>
                  <a:lnTo>
                    <a:pt x="3022193" y="2008797"/>
                  </a:lnTo>
                  <a:lnTo>
                    <a:pt x="3016440" y="2009876"/>
                  </a:lnTo>
                  <a:lnTo>
                    <a:pt x="3011030" y="2010600"/>
                  </a:lnTo>
                  <a:lnTo>
                    <a:pt x="3005277" y="2011311"/>
                  </a:lnTo>
                  <a:lnTo>
                    <a:pt x="2999511" y="2011311"/>
                  </a:lnTo>
                  <a:lnTo>
                    <a:pt x="109435" y="2011679"/>
                  </a:lnTo>
                  <a:lnTo>
                    <a:pt x="109435" y="2011311"/>
                  </a:lnTo>
                  <a:lnTo>
                    <a:pt x="103670" y="2011311"/>
                  </a:lnTo>
                  <a:lnTo>
                    <a:pt x="97916" y="2010600"/>
                  </a:lnTo>
                  <a:lnTo>
                    <a:pt x="59753" y="1999437"/>
                  </a:lnTo>
                  <a:lnTo>
                    <a:pt x="36360" y="1983232"/>
                  </a:lnTo>
                  <a:lnTo>
                    <a:pt x="32029" y="1979269"/>
                  </a:lnTo>
                  <a:lnTo>
                    <a:pt x="9715" y="1946516"/>
                  </a:lnTo>
                  <a:lnTo>
                    <a:pt x="7200" y="1941474"/>
                  </a:lnTo>
                  <a:lnTo>
                    <a:pt x="5397" y="1936076"/>
                  </a:lnTo>
                  <a:lnTo>
                    <a:pt x="3949" y="1930311"/>
                  </a:lnTo>
                  <a:lnTo>
                    <a:pt x="2514" y="1924913"/>
                  </a:lnTo>
                  <a:lnTo>
                    <a:pt x="1435" y="1919160"/>
                  </a:lnTo>
                  <a:lnTo>
                    <a:pt x="711" y="1913750"/>
                  </a:lnTo>
                  <a:lnTo>
                    <a:pt x="0" y="1907997"/>
                  </a:lnTo>
                  <a:lnTo>
                    <a:pt x="0" y="1902231"/>
                  </a:lnTo>
                  <a:lnTo>
                    <a:pt x="0" y="109435"/>
                  </a:lnTo>
                  <a:close/>
                </a:path>
              </a:pathLst>
            </a:custGeom>
            <a:ln w="1907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860384" y="1983869"/>
            <a:ext cx="1581150" cy="97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E64B3B"/>
                </a:solidFill>
                <a:latin typeface="Calibri"/>
                <a:cs typeface="Calibri"/>
              </a:rPr>
              <a:t>Groupe</a:t>
            </a:r>
            <a:r>
              <a:rPr sz="3200" b="1" spc="-7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3200" b="1" spc="-50" dirty="0">
                <a:solidFill>
                  <a:srgbClr val="E64B3B"/>
                </a:solidFill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23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B3D4F"/>
                </a:solidFill>
                <a:latin typeface="Calibri"/>
                <a:cs typeface="Calibri"/>
              </a:rPr>
              <a:t>étudiant·e·s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Barrette</a:t>
            </a:r>
            <a:r>
              <a:rPr sz="1400" spc="-5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7E8B8C"/>
                </a:solidFill>
                <a:latin typeface="Calibri"/>
                <a:cs typeface="Calibri"/>
              </a:rPr>
              <a:t>D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927864" y="1453146"/>
            <a:ext cx="3128645" cy="2031364"/>
            <a:chOff x="4927864" y="1453146"/>
            <a:chExt cx="3128645" cy="2031364"/>
          </a:xfrm>
        </p:grpSpPr>
        <p:sp>
          <p:nvSpPr>
            <p:cNvPr id="14" name="object 14"/>
            <p:cNvSpPr/>
            <p:nvPr/>
          </p:nvSpPr>
          <p:spPr>
            <a:xfrm>
              <a:off x="4937404" y="1462686"/>
              <a:ext cx="3108960" cy="2011680"/>
            </a:xfrm>
            <a:custGeom>
              <a:avLst/>
              <a:gdLst/>
              <a:ahLst/>
              <a:cxnLst/>
              <a:rect l="l" t="t" r="r" b="b"/>
              <a:pathLst>
                <a:path w="3108959" h="2011679">
                  <a:moveTo>
                    <a:pt x="3004921" y="0"/>
                  </a:moveTo>
                  <a:lnTo>
                    <a:pt x="103670" y="0"/>
                  </a:lnTo>
                  <a:lnTo>
                    <a:pt x="92151" y="1435"/>
                  </a:lnTo>
                  <a:lnTo>
                    <a:pt x="49669" y="17640"/>
                  </a:lnTo>
                  <a:lnTo>
                    <a:pt x="20878" y="44996"/>
                  </a:lnTo>
                  <a:lnTo>
                    <a:pt x="3594" y="81000"/>
                  </a:lnTo>
                  <a:lnTo>
                    <a:pt x="0" y="103670"/>
                  </a:lnTo>
                  <a:lnTo>
                    <a:pt x="0" y="109435"/>
                  </a:lnTo>
                  <a:lnTo>
                    <a:pt x="0" y="1907997"/>
                  </a:lnTo>
                  <a:lnTo>
                    <a:pt x="9715" y="1946516"/>
                  </a:lnTo>
                  <a:lnTo>
                    <a:pt x="11874" y="1951913"/>
                  </a:lnTo>
                  <a:lnTo>
                    <a:pt x="40678" y="1987194"/>
                  </a:lnTo>
                  <a:lnTo>
                    <a:pt x="81000" y="2007717"/>
                  </a:lnTo>
                  <a:lnTo>
                    <a:pt x="103670" y="2011311"/>
                  </a:lnTo>
                  <a:lnTo>
                    <a:pt x="109435" y="2011311"/>
                  </a:lnTo>
                  <a:lnTo>
                    <a:pt x="109435" y="2011679"/>
                  </a:lnTo>
                  <a:lnTo>
                    <a:pt x="3005277" y="2011311"/>
                  </a:lnTo>
                  <a:lnTo>
                    <a:pt x="3043796" y="2001596"/>
                  </a:lnTo>
                  <a:lnTo>
                    <a:pt x="3049193" y="1999437"/>
                  </a:lnTo>
                  <a:lnTo>
                    <a:pt x="3084474" y="1970633"/>
                  </a:lnTo>
                  <a:lnTo>
                    <a:pt x="3104997" y="1930311"/>
                  </a:lnTo>
                  <a:lnTo>
                    <a:pt x="3108591" y="1907641"/>
                  </a:lnTo>
                  <a:lnTo>
                    <a:pt x="3108591" y="1901875"/>
                  </a:lnTo>
                  <a:lnTo>
                    <a:pt x="3108960" y="1901875"/>
                  </a:lnTo>
                  <a:lnTo>
                    <a:pt x="3108591" y="103670"/>
                  </a:lnTo>
                  <a:lnTo>
                    <a:pt x="3099231" y="64795"/>
                  </a:lnTo>
                  <a:lnTo>
                    <a:pt x="3076549" y="32029"/>
                  </a:lnTo>
                  <a:lnTo>
                    <a:pt x="3043796" y="9359"/>
                  </a:lnTo>
                  <a:lnTo>
                    <a:pt x="3016440" y="1435"/>
                  </a:lnTo>
                  <a:lnTo>
                    <a:pt x="3004921" y="0"/>
                  </a:lnTo>
                  <a:close/>
                </a:path>
              </a:pathLst>
            </a:custGeom>
            <a:solidFill>
              <a:srgbClr val="FCEC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37404" y="1462686"/>
              <a:ext cx="3108960" cy="2011680"/>
            </a:xfrm>
            <a:custGeom>
              <a:avLst/>
              <a:gdLst/>
              <a:ahLst/>
              <a:cxnLst/>
              <a:rect l="l" t="t" r="r" b="b"/>
              <a:pathLst>
                <a:path w="3108959" h="2011679">
                  <a:moveTo>
                    <a:pt x="0" y="109435"/>
                  </a:moveTo>
                  <a:lnTo>
                    <a:pt x="0" y="103670"/>
                  </a:lnTo>
                  <a:lnTo>
                    <a:pt x="711" y="97916"/>
                  </a:lnTo>
                  <a:lnTo>
                    <a:pt x="1435" y="92151"/>
                  </a:lnTo>
                  <a:lnTo>
                    <a:pt x="2514" y="86753"/>
                  </a:lnTo>
                  <a:lnTo>
                    <a:pt x="3594" y="81000"/>
                  </a:lnTo>
                  <a:lnTo>
                    <a:pt x="14757" y="54711"/>
                  </a:lnTo>
                  <a:lnTo>
                    <a:pt x="17640" y="49669"/>
                  </a:lnTo>
                  <a:lnTo>
                    <a:pt x="44996" y="20878"/>
                  </a:lnTo>
                  <a:lnTo>
                    <a:pt x="81000" y="3594"/>
                  </a:lnTo>
                  <a:lnTo>
                    <a:pt x="86753" y="2514"/>
                  </a:lnTo>
                  <a:lnTo>
                    <a:pt x="92151" y="1435"/>
                  </a:lnTo>
                  <a:lnTo>
                    <a:pt x="97917" y="711"/>
                  </a:lnTo>
                  <a:lnTo>
                    <a:pt x="103670" y="0"/>
                  </a:lnTo>
                  <a:lnTo>
                    <a:pt x="109435" y="0"/>
                  </a:lnTo>
                  <a:lnTo>
                    <a:pt x="2999155" y="0"/>
                  </a:lnTo>
                  <a:lnTo>
                    <a:pt x="3004921" y="0"/>
                  </a:lnTo>
                  <a:lnTo>
                    <a:pt x="3010674" y="711"/>
                  </a:lnTo>
                  <a:lnTo>
                    <a:pt x="3016440" y="1435"/>
                  </a:lnTo>
                  <a:lnTo>
                    <a:pt x="3021838" y="2514"/>
                  </a:lnTo>
                  <a:lnTo>
                    <a:pt x="3027591" y="3594"/>
                  </a:lnTo>
                  <a:lnTo>
                    <a:pt x="3063595" y="20878"/>
                  </a:lnTo>
                  <a:lnTo>
                    <a:pt x="3090951" y="49669"/>
                  </a:lnTo>
                  <a:lnTo>
                    <a:pt x="3093834" y="54711"/>
                  </a:lnTo>
                  <a:lnTo>
                    <a:pt x="3096717" y="59753"/>
                  </a:lnTo>
                  <a:lnTo>
                    <a:pt x="3106077" y="86753"/>
                  </a:lnTo>
                  <a:lnTo>
                    <a:pt x="3107156" y="92151"/>
                  </a:lnTo>
                  <a:lnTo>
                    <a:pt x="3107880" y="97916"/>
                  </a:lnTo>
                  <a:lnTo>
                    <a:pt x="3108591" y="103670"/>
                  </a:lnTo>
                  <a:lnTo>
                    <a:pt x="3108591" y="109435"/>
                  </a:lnTo>
                  <a:lnTo>
                    <a:pt x="3108960" y="1901875"/>
                  </a:lnTo>
                  <a:lnTo>
                    <a:pt x="3108591" y="1901875"/>
                  </a:lnTo>
                  <a:lnTo>
                    <a:pt x="3108591" y="1907641"/>
                  </a:lnTo>
                  <a:lnTo>
                    <a:pt x="3107880" y="1913394"/>
                  </a:lnTo>
                  <a:lnTo>
                    <a:pt x="3096717" y="1951558"/>
                  </a:lnTo>
                  <a:lnTo>
                    <a:pt x="3080512" y="1974951"/>
                  </a:lnTo>
                  <a:lnTo>
                    <a:pt x="3076549" y="1979269"/>
                  </a:lnTo>
                  <a:lnTo>
                    <a:pt x="3043796" y="2001596"/>
                  </a:lnTo>
                  <a:lnTo>
                    <a:pt x="3038754" y="2004110"/>
                  </a:lnTo>
                  <a:lnTo>
                    <a:pt x="3033356" y="2005914"/>
                  </a:lnTo>
                  <a:lnTo>
                    <a:pt x="3027591" y="2007349"/>
                  </a:lnTo>
                  <a:lnTo>
                    <a:pt x="3022193" y="2008797"/>
                  </a:lnTo>
                  <a:lnTo>
                    <a:pt x="3016440" y="2009876"/>
                  </a:lnTo>
                  <a:lnTo>
                    <a:pt x="3011030" y="2010600"/>
                  </a:lnTo>
                  <a:lnTo>
                    <a:pt x="3005277" y="2011311"/>
                  </a:lnTo>
                  <a:lnTo>
                    <a:pt x="2999511" y="2011311"/>
                  </a:lnTo>
                  <a:lnTo>
                    <a:pt x="109435" y="2011679"/>
                  </a:lnTo>
                  <a:lnTo>
                    <a:pt x="109435" y="2011311"/>
                  </a:lnTo>
                  <a:lnTo>
                    <a:pt x="103670" y="2011311"/>
                  </a:lnTo>
                  <a:lnTo>
                    <a:pt x="97917" y="2010600"/>
                  </a:lnTo>
                  <a:lnTo>
                    <a:pt x="59753" y="1999437"/>
                  </a:lnTo>
                  <a:lnTo>
                    <a:pt x="36360" y="1983232"/>
                  </a:lnTo>
                  <a:lnTo>
                    <a:pt x="32029" y="1979269"/>
                  </a:lnTo>
                  <a:lnTo>
                    <a:pt x="9715" y="1946516"/>
                  </a:lnTo>
                  <a:lnTo>
                    <a:pt x="7200" y="1941474"/>
                  </a:lnTo>
                  <a:lnTo>
                    <a:pt x="5397" y="1936076"/>
                  </a:lnTo>
                  <a:lnTo>
                    <a:pt x="3949" y="1930311"/>
                  </a:lnTo>
                  <a:lnTo>
                    <a:pt x="2514" y="1924913"/>
                  </a:lnTo>
                  <a:lnTo>
                    <a:pt x="1435" y="1919160"/>
                  </a:lnTo>
                  <a:lnTo>
                    <a:pt x="711" y="1913750"/>
                  </a:lnTo>
                  <a:lnTo>
                    <a:pt x="0" y="1907997"/>
                  </a:lnTo>
                  <a:lnTo>
                    <a:pt x="0" y="1902231"/>
                  </a:lnTo>
                  <a:lnTo>
                    <a:pt x="0" y="109435"/>
                  </a:lnTo>
                  <a:close/>
                </a:path>
              </a:pathLst>
            </a:custGeom>
            <a:ln w="1907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700864" y="1983869"/>
            <a:ext cx="1581150" cy="97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E64B3B"/>
                </a:solidFill>
                <a:latin typeface="Calibri"/>
                <a:cs typeface="Calibri"/>
              </a:rPr>
              <a:t>Groupe</a:t>
            </a:r>
            <a:r>
              <a:rPr sz="3200" b="1" spc="-7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3200" b="1" spc="-50" dirty="0">
                <a:solidFill>
                  <a:srgbClr val="E64B3B"/>
                </a:solidFill>
                <a:latin typeface="Calibri"/>
                <a:cs typeface="Calibri"/>
              </a:rPr>
              <a:t>5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23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B3D4F"/>
                </a:solidFill>
                <a:latin typeface="Calibri"/>
                <a:cs typeface="Calibri"/>
              </a:rPr>
              <a:t>étudiant·e·s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solidFill>
                  <a:srgbClr val="7E8B8C"/>
                </a:solidFill>
                <a:latin typeface="Calibri"/>
                <a:cs typeface="Calibri"/>
              </a:rPr>
              <a:t>Barrette</a:t>
            </a:r>
            <a:r>
              <a:rPr sz="1400" spc="-5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7E8B8C"/>
                </a:solidFill>
                <a:latin typeface="Calibri"/>
                <a:cs typeface="Calibri"/>
              </a:rPr>
              <a:t>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58379" y="3850819"/>
            <a:ext cx="6812915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500" i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spc="-10" dirty="0">
                <a:solidFill>
                  <a:srgbClr val="2B3D4F"/>
                </a:solidFill>
                <a:latin typeface="Calibri"/>
                <a:cs typeface="Calibri"/>
              </a:rPr>
              <a:t>composition</a:t>
            </a:r>
            <a:r>
              <a:rPr sz="1500" i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5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2B3D4F"/>
                </a:solidFill>
                <a:latin typeface="Calibri"/>
                <a:cs typeface="Calibri"/>
              </a:rPr>
              <a:t>groupes</a:t>
            </a:r>
            <a:r>
              <a:rPr sz="1500" i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2B3D4F"/>
                </a:solidFill>
                <a:latin typeface="Calibri"/>
                <a:cs typeface="Calibri"/>
              </a:rPr>
              <a:t>vous</a:t>
            </a:r>
            <a:r>
              <a:rPr sz="15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2B3D4F"/>
                </a:solidFill>
                <a:latin typeface="Calibri"/>
                <a:cs typeface="Calibri"/>
              </a:rPr>
              <a:t>sera</a:t>
            </a:r>
            <a:r>
              <a:rPr sz="1500" i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spc="-10" dirty="0">
                <a:solidFill>
                  <a:srgbClr val="2B3D4F"/>
                </a:solidFill>
                <a:latin typeface="Calibri"/>
                <a:cs typeface="Calibri"/>
              </a:rPr>
              <a:t>communiquée</a:t>
            </a:r>
            <a:r>
              <a:rPr sz="1500" i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2B3D4F"/>
                </a:solidFill>
                <a:latin typeface="Calibri"/>
                <a:cs typeface="Calibri"/>
              </a:rPr>
              <a:t>par</a:t>
            </a:r>
            <a:r>
              <a:rPr sz="15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2B3D4F"/>
                </a:solidFill>
                <a:latin typeface="Calibri"/>
                <a:cs typeface="Calibri"/>
              </a:rPr>
              <a:t>mail</a:t>
            </a:r>
            <a:r>
              <a:rPr sz="1500" i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2B3D4F"/>
                </a:solidFill>
                <a:latin typeface="Calibri"/>
                <a:cs typeface="Calibri"/>
              </a:rPr>
              <a:t>par</a:t>
            </a:r>
            <a:r>
              <a:rPr sz="15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2B3D4F"/>
                </a:solidFill>
                <a:latin typeface="Calibri"/>
                <a:cs typeface="Calibri"/>
              </a:rPr>
              <a:t>Madame</a:t>
            </a:r>
            <a:r>
              <a:rPr sz="15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i="1" spc="-10" dirty="0">
                <a:solidFill>
                  <a:srgbClr val="2B3D4F"/>
                </a:solidFill>
                <a:latin typeface="Calibri"/>
                <a:cs typeface="Calibri"/>
              </a:rPr>
              <a:t>Ceaux.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Les</a:t>
            </a:r>
            <a:r>
              <a:rPr sz="12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deux</a:t>
            </a:r>
            <a:r>
              <a:rPr sz="12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groupes</a:t>
            </a:r>
            <a:r>
              <a:rPr sz="12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partagent</a:t>
            </a:r>
            <a:r>
              <a:rPr sz="12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la</a:t>
            </a:r>
            <a:r>
              <a:rPr sz="12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même</a:t>
            </a:r>
            <a:r>
              <a:rPr sz="12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7E8B8C"/>
                </a:solidFill>
                <a:latin typeface="Calibri"/>
                <a:cs typeface="Calibri"/>
              </a:rPr>
              <a:t>barrette</a:t>
            </a:r>
            <a:r>
              <a:rPr sz="12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horaire</a:t>
            </a:r>
            <a:r>
              <a:rPr sz="12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:</a:t>
            </a:r>
            <a:r>
              <a:rPr sz="12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mêmes</a:t>
            </a:r>
            <a:r>
              <a:rPr sz="12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créneaux,</a:t>
            </a:r>
            <a:r>
              <a:rPr sz="12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salles</a:t>
            </a:r>
            <a:r>
              <a:rPr sz="12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7E8B8C"/>
                </a:solidFill>
                <a:latin typeface="Calibri"/>
                <a:cs typeface="Calibri"/>
              </a:rPr>
              <a:t>et</a:t>
            </a:r>
            <a:r>
              <a:rPr sz="12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7E8B8C"/>
                </a:solidFill>
                <a:latin typeface="Calibri"/>
                <a:cs typeface="Calibri"/>
              </a:rPr>
              <a:t>enseignant·e·s</a:t>
            </a:r>
            <a:r>
              <a:rPr sz="12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7E8B8C"/>
                </a:solidFill>
                <a:latin typeface="Calibri"/>
                <a:cs typeface="Calibri"/>
              </a:rPr>
              <a:t>différent·e·s.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Les</a:t>
            </a:r>
            <a:r>
              <a:rPr spc="-35" dirty="0"/>
              <a:t> </a:t>
            </a:r>
            <a:r>
              <a:rPr spc="-10" dirty="0"/>
              <a:t>stages</a:t>
            </a:r>
            <a:r>
              <a:rPr spc="-35" dirty="0"/>
              <a:t> </a:t>
            </a:r>
            <a:r>
              <a:rPr dirty="0"/>
              <a:t>en</a:t>
            </a:r>
            <a:r>
              <a:rPr spc="-40" dirty="0"/>
              <a:t> </a:t>
            </a:r>
            <a:r>
              <a:rPr dirty="0"/>
              <a:t>M1</a:t>
            </a:r>
            <a:r>
              <a:rPr spc="-40" dirty="0"/>
              <a:t> </a:t>
            </a:r>
            <a:r>
              <a:rPr dirty="0"/>
              <a:t>:</a:t>
            </a:r>
            <a:r>
              <a:rPr spc="-30" dirty="0"/>
              <a:t> </a:t>
            </a:r>
            <a:r>
              <a:rPr spc="-20" dirty="0"/>
              <a:t>SOPA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0544" y="1319226"/>
            <a:ext cx="4036060" cy="3487420"/>
            <a:chOff x="450544" y="1319226"/>
            <a:chExt cx="4036060" cy="3487420"/>
          </a:xfrm>
        </p:grpSpPr>
        <p:sp>
          <p:nvSpPr>
            <p:cNvPr id="9" name="object 9"/>
            <p:cNvSpPr/>
            <p:nvPr/>
          </p:nvSpPr>
          <p:spPr>
            <a:xfrm>
              <a:off x="456844" y="1325526"/>
              <a:ext cx="4023360" cy="3474720"/>
            </a:xfrm>
            <a:custGeom>
              <a:avLst/>
              <a:gdLst/>
              <a:ahLst/>
              <a:cxnLst/>
              <a:rect l="l" t="t" r="r" b="b"/>
              <a:pathLst>
                <a:path w="4023360" h="3474720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405593"/>
                  </a:lnTo>
                  <a:lnTo>
                    <a:pt x="319" y="3408832"/>
                  </a:lnTo>
                  <a:lnTo>
                    <a:pt x="679" y="3412794"/>
                  </a:lnTo>
                  <a:lnTo>
                    <a:pt x="711" y="3413150"/>
                  </a:lnTo>
                  <a:lnTo>
                    <a:pt x="1363" y="3416401"/>
                  </a:lnTo>
                  <a:lnTo>
                    <a:pt x="1435" y="3416757"/>
                  </a:lnTo>
                  <a:lnTo>
                    <a:pt x="2414" y="3420351"/>
                  </a:lnTo>
                  <a:lnTo>
                    <a:pt x="4563" y="3427552"/>
                  </a:lnTo>
                  <a:lnTo>
                    <a:pt x="4673" y="3427920"/>
                  </a:lnTo>
                  <a:lnTo>
                    <a:pt x="6476" y="3431514"/>
                  </a:lnTo>
                  <a:lnTo>
                    <a:pt x="7912" y="3434753"/>
                  </a:lnTo>
                  <a:lnTo>
                    <a:pt x="9715" y="3438359"/>
                  </a:lnTo>
                  <a:lnTo>
                    <a:pt x="11874" y="3441598"/>
                  </a:lnTo>
                  <a:lnTo>
                    <a:pt x="14033" y="3444481"/>
                  </a:lnTo>
                  <a:lnTo>
                    <a:pt x="16192" y="3447719"/>
                  </a:lnTo>
                  <a:lnTo>
                    <a:pt x="21234" y="3453472"/>
                  </a:lnTo>
                  <a:lnTo>
                    <a:pt x="27000" y="3458514"/>
                  </a:lnTo>
                  <a:lnTo>
                    <a:pt x="30238" y="3460673"/>
                  </a:lnTo>
                  <a:lnTo>
                    <a:pt x="33121" y="3462832"/>
                  </a:lnTo>
                  <a:lnTo>
                    <a:pt x="36715" y="3464991"/>
                  </a:lnTo>
                  <a:lnTo>
                    <a:pt x="39954" y="3466795"/>
                  </a:lnTo>
                  <a:lnTo>
                    <a:pt x="43192" y="3468230"/>
                  </a:lnTo>
                  <a:lnTo>
                    <a:pt x="46799" y="3470033"/>
                  </a:lnTo>
                  <a:lnTo>
                    <a:pt x="54000" y="3472192"/>
                  </a:lnTo>
                  <a:lnTo>
                    <a:pt x="57950" y="3473272"/>
                  </a:lnTo>
                  <a:lnTo>
                    <a:pt x="61556" y="3473996"/>
                  </a:lnTo>
                  <a:lnTo>
                    <a:pt x="65519" y="3474351"/>
                  </a:lnTo>
                  <a:lnTo>
                    <a:pt x="69113" y="3474720"/>
                  </a:lnTo>
                  <a:lnTo>
                    <a:pt x="3954233" y="3474351"/>
                  </a:lnTo>
                  <a:lnTo>
                    <a:pt x="3980154" y="3467874"/>
                  </a:lnTo>
                  <a:lnTo>
                    <a:pt x="3983393" y="3466439"/>
                  </a:lnTo>
                  <a:lnTo>
                    <a:pt x="3986999" y="3464636"/>
                  </a:lnTo>
                  <a:lnTo>
                    <a:pt x="3990238" y="3462477"/>
                  </a:lnTo>
                  <a:lnTo>
                    <a:pt x="3993121" y="3460318"/>
                  </a:lnTo>
                  <a:lnTo>
                    <a:pt x="3996359" y="3458159"/>
                  </a:lnTo>
                  <a:lnTo>
                    <a:pt x="4002112" y="3453117"/>
                  </a:lnTo>
                  <a:lnTo>
                    <a:pt x="4007154" y="3447351"/>
                  </a:lnTo>
                  <a:lnTo>
                    <a:pt x="4009313" y="3444113"/>
                  </a:lnTo>
                  <a:lnTo>
                    <a:pt x="4011472" y="3441230"/>
                  </a:lnTo>
                  <a:lnTo>
                    <a:pt x="4013631" y="3437636"/>
                  </a:lnTo>
                  <a:lnTo>
                    <a:pt x="4015435" y="3434397"/>
                  </a:lnTo>
                  <a:lnTo>
                    <a:pt x="4016870" y="3431159"/>
                  </a:lnTo>
                  <a:lnTo>
                    <a:pt x="4018673" y="3427552"/>
                  </a:lnTo>
                  <a:lnTo>
                    <a:pt x="4022958" y="3409200"/>
                  </a:lnTo>
                  <a:lnTo>
                    <a:pt x="4023323" y="3405593"/>
                  </a:lnTo>
                  <a:lnTo>
                    <a:pt x="4023360" y="340127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E8F6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6844" y="1325526"/>
              <a:ext cx="4023360" cy="3474720"/>
            </a:xfrm>
            <a:custGeom>
              <a:avLst/>
              <a:gdLst/>
              <a:ahLst/>
              <a:cxnLst/>
              <a:rect l="l" t="t" r="r" b="b"/>
              <a:pathLst>
                <a:path w="4023360" h="347472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60" y="3401275"/>
                  </a:lnTo>
                  <a:lnTo>
                    <a:pt x="4023360" y="3405238"/>
                  </a:lnTo>
                  <a:lnTo>
                    <a:pt x="4022991" y="3408832"/>
                  </a:lnTo>
                  <a:lnTo>
                    <a:pt x="4022636" y="3412794"/>
                  </a:lnTo>
                  <a:lnTo>
                    <a:pt x="4016870" y="3431159"/>
                  </a:lnTo>
                  <a:lnTo>
                    <a:pt x="4015435" y="3434397"/>
                  </a:lnTo>
                  <a:lnTo>
                    <a:pt x="4013631" y="3437636"/>
                  </a:lnTo>
                  <a:lnTo>
                    <a:pt x="4011472" y="3441230"/>
                  </a:lnTo>
                  <a:lnTo>
                    <a:pt x="4009313" y="3444113"/>
                  </a:lnTo>
                  <a:lnTo>
                    <a:pt x="4007154" y="3447351"/>
                  </a:lnTo>
                  <a:lnTo>
                    <a:pt x="4004640" y="3450234"/>
                  </a:lnTo>
                  <a:lnTo>
                    <a:pt x="4002112" y="3453117"/>
                  </a:lnTo>
                  <a:lnTo>
                    <a:pt x="3999230" y="3455631"/>
                  </a:lnTo>
                  <a:lnTo>
                    <a:pt x="3996359" y="3458159"/>
                  </a:lnTo>
                  <a:lnTo>
                    <a:pt x="3993121" y="3460318"/>
                  </a:lnTo>
                  <a:lnTo>
                    <a:pt x="3990238" y="3462477"/>
                  </a:lnTo>
                  <a:lnTo>
                    <a:pt x="3986999" y="3464636"/>
                  </a:lnTo>
                  <a:lnTo>
                    <a:pt x="3983393" y="3466439"/>
                  </a:lnTo>
                  <a:lnTo>
                    <a:pt x="3980154" y="3467874"/>
                  </a:lnTo>
                  <a:lnTo>
                    <a:pt x="3976560" y="3469678"/>
                  </a:lnTo>
                  <a:lnTo>
                    <a:pt x="3972953" y="3470757"/>
                  </a:lnTo>
                  <a:lnTo>
                    <a:pt x="3969359" y="3471837"/>
                  </a:lnTo>
                  <a:lnTo>
                    <a:pt x="3965397" y="3472916"/>
                  </a:lnTo>
                  <a:lnTo>
                    <a:pt x="3961790" y="3473640"/>
                  </a:lnTo>
                  <a:lnTo>
                    <a:pt x="3957840" y="3473996"/>
                  </a:lnTo>
                  <a:lnTo>
                    <a:pt x="3954233" y="3474351"/>
                  </a:lnTo>
                  <a:lnTo>
                    <a:pt x="3950271" y="3474351"/>
                  </a:lnTo>
                  <a:lnTo>
                    <a:pt x="73075" y="3474720"/>
                  </a:lnTo>
                  <a:lnTo>
                    <a:pt x="69113" y="3474720"/>
                  </a:lnTo>
                  <a:lnTo>
                    <a:pt x="65519" y="3474351"/>
                  </a:lnTo>
                  <a:lnTo>
                    <a:pt x="61556" y="3473996"/>
                  </a:lnTo>
                  <a:lnTo>
                    <a:pt x="43192" y="3468230"/>
                  </a:lnTo>
                  <a:lnTo>
                    <a:pt x="39954" y="3466795"/>
                  </a:lnTo>
                  <a:lnTo>
                    <a:pt x="36715" y="3464991"/>
                  </a:lnTo>
                  <a:lnTo>
                    <a:pt x="33121" y="3462832"/>
                  </a:lnTo>
                  <a:lnTo>
                    <a:pt x="30238" y="3460673"/>
                  </a:lnTo>
                  <a:lnTo>
                    <a:pt x="27000" y="3458514"/>
                  </a:lnTo>
                  <a:lnTo>
                    <a:pt x="24117" y="3456000"/>
                  </a:lnTo>
                  <a:lnTo>
                    <a:pt x="21234" y="3453472"/>
                  </a:lnTo>
                  <a:lnTo>
                    <a:pt x="18719" y="3450590"/>
                  </a:lnTo>
                  <a:lnTo>
                    <a:pt x="16192" y="3447719"/>
                  </a:lnTo>
                  <a:lnTo>
                    <a:pt x="14033" y="3444481"/>
                  </a:lnTo>
                  <a:lnTo>
                    <a:pt x="11874" y="3441598"/>
                  </a:lnTo>
                  <a:lnTo>
                    <a:pt x="9715" y="3438359"/>
                  </a:lnTo>
                  <a:lnTo>
                    <a:pt x="7912" y="3434753"/>
                  </a:lnTo>
                  <a:lnTo>
                    <a:pt x="6476" y="3431514"/>
                  </a:lnTo>
                  <a:lnTo>
                    <a:pt x="4673" y="3427920"/>
                  </a:lnTo>
                  <a:lnTo>
                    <a:pt x="3594" y="3424313"/>
                  </a:lnTo>
                  <a:lnTo>
                    <a:pt x="2514" y="3420719"/>
                  </a:lnTo>
                  <a:lnTo>
                    <a:pt x="1435" y="3416757"/>
                  </a:lnTo>
                  <a:lnTo>
                    <a:pt x="711" y="3413150"/>
                  </a:lnTo>
                  <a:lnTo>
                    <a:pt x="355" y="3409200"/>
                  </a:lnTo>
                  <a:lnTo>
                    <a:pt x="0" y="3405593"/>
                  </a:lnTo>
                  <a:lnTo>
                    <a:pt x="0" y="340163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E8F6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97661" y="2062342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1659" y="2438186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7661" y="2758226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659" y="2936064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6259" y="1719914"/>
            <a:ext cx="3294379" cy="171577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495"/>
              </a:spcBef>
              <a:buFont typeface="Lucida Sans Unicode"/>
              <a:buChar char="•"/>
              <a:tabLst>
                <a:tab pos="381000" algn="l"/>
              </a:tabLst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filé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jeudi,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toute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l’année</a:t>
            </a:r>
            <a:endParaRPr sz="1300" dirty="0">
              <a:latin typeface="Calibri"/>
              <a:cs typeface="Calibri"/>
            </a:endParaRPr>
          </a:p>
          <a:p>
            <a:pPr marL="469265" marR="623570">
              <a:lnSpc>
                <a:spcPct val="100000"/>
              </a:lnSpc>
              <a:spcBef>
                <a:spcPts val="4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classe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d’un·e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MAT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(maître·sse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d’accueil</a:t>
            </a:r>
            <a:r>
              <a:rPr sz="1300" spc="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temporaire)</a:t>
            </a:r>
            <a:endParaRPr sz="1300" dirty="0">
              <a:latin typeface="Calibri"/>
              <a:cs typeface="Calibri"/>
            </a:endParaRPr>
          </a:p>
          <a:p>
            <a:pPr marL="381000">
              <a:lnSpc>
                <a:spcPct val="100000"/>
              </a:lnSpc>
              <a:spcBef>
                <a:spcPts val="40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massé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1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18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29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janvier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2027</a:t>
            </a:r>
            <a:endParaRPr sz="1300" dirty="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4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classe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d’un·e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PEMF</a:t>
            </a:r>
            <a:endParaRPr sz="1300" dirty="0">
              <a:latin typeface="Calibri"/>
              <a:cs typeface="Calibri"/>
            </a:endParaRPr>
          </a:p>
          <a:p>
            <a:pPr marL="381000">
              <a:lnSpc>
                <a:spcPct val="100000"/>
              </a:lnSpc>
              <a:spcBef>
                <a:spcPts val="40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3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massé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2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22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mars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2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avril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2027</a:t>
            </a:r>
            <a:endParaRPr sz="1300" dirty="0">
              <a:latin typeface="Calibri"/>
              <a:cs typeface="Calibri"/>
            </a:endParaRPr>
          </a:p>
          <a:p>
            <a:pPr marL="469265" lvl="1" indent="-215265">
              <a:lnSpc>
                <a:spcPct val="100000"/>
              </a:lnSpc>
              <a:spcBef>
                <a:spcPts val="390"/>
              </a:spcBef>
              <a:buClr>
                <a:srgbClr val="000000"/>
              </a:buClr>
              <a:buSzPct val="42307"/>
              <a:buFont typeface="Lucida Sans Unicode"/>
              <a:buChar char="●"/>
              <a:tabLst>
                <a:tab pos="469265" algn="l"/>
              </a:tabLst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classe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d’un·e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PEMF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1659" y="3460942"/>
            <a:ext cx="34988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Le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stage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est</a:t>
            </a:r>
            <a:r>
              <a:rPr sz="1100" spc="-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obligatoire</a:t>
            </a:r>
            <a:r>
              <a:rPr sz="1100" spc="-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pour</a:t>
            </a:r>
            <a:r>
              <a:rPr sz="1100" spc="-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valider</a:t>
            </a:r>
            <a:r>
              <a:rPr sz="1100" spc="-1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le</a:t>
            </a:r>
            <a:r>
              <a:rPr sz="1100" spc="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M1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(UE 75</a:t>
            </a:r>
            <a:r>
              <a:rPr lang="fr-FR" sz="1100" dirty="0">
                <a:solidFill>
                  <a:srgbClr val="E64B3B"/>
                </a:solidFill>
                <a:latin typeface="Calibri"/>
                <a:cs typeface="Calibri"/>
              </a:rPr>
              <a:t>0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 et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 85</a:t>
            </a:r>
            <a:r>
              <a:rPr lang="fr-FR" sz="1100" spc="-10" dirty="0">
                <a:solidFill>
                  <a:srgbClr val="E64B3B"/>
                </a:solidFill>
                <a:latin typeface="Calibri"/>
                <a:cs typeface="Calibri"/>
              </a:rPr>
              <a:t>0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).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56784" y="1319226"/>
            <a:ext cx="4036060" cy="3487420"/>
            <a:chOff x="4656784" y="1319226"/>
            <a:chExt cx="4036060" cy="3487420"/>
          </a:xfrm>
        </p:grpSpPr>
        <p:sp>
          <p:nvSpPr>
            <p:cNvPr id="18" name="object 18"/>
            <p:cNvSpPr/>
            <p:nvPr/>
          </p:nvSpPr>
          <p:spPr>
            <a:xfrm>
              <a:off x="4663084" y="1325526"/>
              <a:ext cx="4023360" cy="3474720"/>
            </a:xfrm>
            <a:custGeom>
              <a:avLst/>
              <a:gdLst/>
              <a:ahLst/>
              <a:cxnLst/>
              <a:rect l="l" t="t" r="r" b="b"/>
              <a:pathLst>
                <a:path w="4023359" h="3474720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405593"/>
                  </a:lnTo>
                  <a:lnTo>
                    <a:pt x="319" y="3408832"/>
                  </a:lnTo>
                  <a:lnTo>
                    <a:pt x="679" y="3412794"/>
                  </a:lnTo>
                  <a:lnTo>
                    <a:pt x="711" y="3413150"/>
                  </a:lnTo>
                  <a:lnTo>
                    <a:pt x="1363" y="3416401"/>
                  </a:lnTo>
                  <a:lnTo>
                    <a:pt x="1435" y="3416757"/>
                  </a:lnTo>
                  <a:lnTo>
                    <a:pt x="2414" y="3420351"/>
                  </a:lnTo>
                  <a:lnTo>
                    <a:pt x="4563" y="3427552"/>
                  </a:lnTo>
                  <a:lnTo>
                    <a:pt x="4673" y="3427920"/>
                  </a:lnTo>
                  <a:lnTo>
                    <a:pt x="6476" y="3431514"/>
                  </a:lnTo>
                  <a:lnTo>
                    <a:pt x="7912" y="3434753"/>
                  </a:lnTo>
                  <a:lnTo>
                    <a:pt x="9715" y="3438359"/>
                  </a:lnTo>
                  <a:lnTo>
                    <a:pt x="11874" y="3441598"/>
                  </a:lnTo>
                  <a:lnTo>
                    <a:pt x="14033" y="3444481"/>
                  </a:lnTo>
                  <a:lnTo>
                    <a:pt x="16192" y="3447719"/>
                  </a:lnTo>
                  <a:lnTo>
                    <a:pt x="21234" y="3453472"/>
                  </a:lnTo>
                  <a:lnTo>
                    <a:pt x="27000" y="3458514"/>
                  </a:lnTo>
                  <a:lnTo>
                    <a:pt x="30238" y="3460673"/>
                  </a:lnTo>
                  <a:lnTo>
                    <a:pt x="33121" y="3462832"/>
                  </a:lnTo>
                  <a:lnTo>
                    <a:pt x="36715" y="3464991"/>
                  </a:lnTo>
                  <a:lnTo>
                    <a:pt x="39954" y="3466795"/>
                  </a:lnTo>
                  <a:lnTo>
                    <a:pt x="43192" y="3468230"/>
                  </a:lnTo>
                  <a:lnTo>
                    <a:pt x="46799" y="3470033"/>
                  </a:lnTo>
                  <a:lnTo>
                    <a:pt x="54000" y="3472192"/>
                  </a:lnTo>
                  <a:lnTo>
                    <a:pt x="57950" y="3473272"/>
                  </a:lnTo>
                  <a:lnTo>
                    <a:pt x="61556" y="3473996"/>
                  </a:lnTo>
                  <a:lnTo>
                    <a:pt x="65519" y="3474351"/>
                  </a:lnTo>
                  <a:lnTo>
                    <a:pt x="69113" y="3474720"/>
                  </a:lnTo>
                  <a:lnTo>
                    <a:pt x="3954233" y="3474351"/>
                  </a:lnTo>
                  <a:lnTo>
                    <a:pt x="3980154" y="3467874"/>
                  </a:lnTo>
                  <a:lnTo>
                    <a:pt x="3983393" y="3466439"/>
                  </a:lnTo>
                  <a:lnTo>
                    <a:pt x="3986999" y="3464636"/>
                  </a:lnTo>
                  <a:lnTo>
                    <a:pt x="3990238" y="3462477"/>
                  </a:lnTo>
                  <a:lnTo>
                    <a:pt x="3993121" y="3460318"/>
                  </a:lnTo>
                  <a:lnTo>
                    <a:pt x="3996359" y="3458159"/>
                  </a:lnTo>
                  <a:lnTo>
                    <a:pt x="4002112" y="3453117"/>
                  </a:lnTo>
                  <a:lnTo>
                    <a:pt x="4007154" y="3447351"/>
                  </a:lnTo>
                  <a:lnTo>
                    <a:pt x="4009313" y="3444113"/>
                  </a:lnTo>
                  <a:lnTo>
                    <a:pt x="4011472" y="3441230"/>
                  </a:lnTo>
                  <a:lnTo>
                    <a:pt x="4013631" y="3437636"/>
                  </a:lnTo>
                  <a:lnTo>
                    <a:pt x="4015435" y="3434397"/>
                  </a:lnTo>
                  <a:lnTo>
                    <a:pt x="4016870" y="3431159"/>
                  </a:lnTo>
                  <a:lnTo>
                    <a:pt x="4018673" y="3427552"/>
                  </a:lnTo>
                  <a:lnTo>
                    <a:pt x="4022958" y="3409200"/>
                  </a:lnTo>
                  <a:lnTo>
                    <a:pt x="4023323" y="3405593"/>
                  </a:lnTo>
                  <a:lnTo>
                    <a:pt x="4023359" y="340127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DF4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63084" y="1325526"/>
              <a:ext cx="4023360" cy="3474720"/>
            </a:xfrm>
            <a:custGeom>
              <a:avLst/>
              <a:gdLst/>
              <a:ahLst/>
              <a:cxnLst/>
              <a:rect l="l" t="t" r="r" b="b"/>
              <a:pathLst>
                <a:path w="4023359" h="347472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59" y="3401275"/>
                  </a:lnTo>
                  <a:lnTo>
                    <a:pt x="4023359" y="3405238"/>
                  </a:lnTo>
                  <a:lnTo>
                    <a:pt x="4022991" y="3408832"/>
                  </a:lnTo>
                  <a:lnTo>
                    <a:pt x="4022636" y="3412794"/>
                  </a:lnTo>
                  <a:lnTo>
                    <a:pt x="4016870" y="3431159"/>
                  </a:lnTo>
                  <a:lnTo>
                    <a:pt x="4015435" y="3434397"/>
                  </a:lnTo>
                  <a:lnTo>
                    <a:pt x="4013631" y="3437636"/>
                  </a:lnTo>
                  <a:lnTo>
                    <a:pt x="4011472" y="3441230"/>
                  </a:lnTo>
                  <a:lnTo>
                    <a:pt x="4009313" y="3444113"/>
                  </a:lnTo>
                  <a:lnTo>
                    <a:pt x="4007154" y="3447351"/>
                  </a:lnTo>
                  <a:lnTo>
                    <a:pt x="4004640" y="3450234"/>
                  </a:lnTo>
                  <a:lnTo>
                    <a:pt x="4002112" y="3453117"/>
                  </a:lnTo>
                  <a:lnTo>
                    <a:pt x="3999229" y="3455631"/>
                  </a:lnTo>
                  <a:lnTo>
                    <a:pt x="3996359" y="3458159"/>
                  </a:lnTo>
                  <a:lnTo>
                    <a:pt x="3993121" y="3460318"/>
                  </a:lnTo>
                  <a:lnTo>
                    <a:pt x="3990238" y="3462477"/>
                  </a:lnTo>
                  <a:lnTo>
                    <a:pt x="3986999" y="3464636"/>
                  </a:lnTo>
                  <a:lnTo>
                    <a:pt x="3983393" y="3466439"/>
                  </a:lnTo>
                  <a:lnTo>
                    <a:pt x="3980154" y="3467874"/>
                  </a:lnTo>
                  <a:lnTo>
                    <a:pt x="3976560" y="3469678"/>
                  </a:lnTo>
                  <a:lnTo>
                    <a:pt x="3972953" y="3470757"/>
                  </a:lnTo>
                  <a:lnTo>
                    <a:pt x="3969359" y="3471837"/>
                  </a:lnTo>
                  <a:lnTo>
                    <a:pt x="3965397" y="3472916"/>
                  </a:lnTo>
                  <a:lnTo>
                    <a:pt x="3961790" y="3473640"/>
                  </a:lnTo>
                  <a:lnTo>
                    <a:pt x="3957840" y="3473996"/>
                  </a:lnTo>
                  <a:lnTo>
                    <a:pt x="3954233" y="3474351"/>
                  </a:lnTo>
                  <a:lnTo>
                    <a:pt x="3950271" y="3474351"/>
                  </a:lnTo>
                  <a:lnTo>
                    <a:pt x="73075" y="3474720"/>
                  </a:lnTo>
                  <a:lnTo>
                    <a:pt x="69113" y="3474720"/>
                  </a:lnTo>
                  <a:lnTo>
                    <a:pt x="65519" y="3474351"/>
                  </a:lnTo>
                  <a:lnTo>
                    <a:pt x="61556" y="3473996"/>
                  </a:lnTo>
                  <a:lnTo>
                    <a:pt x="43192" y="3468230"/>
                  </a:lnTo>
                  <a:lnTo>
                    <a:pt x="39954" y="3466795"/>
                  </a:lnTo>
                  <a:lnTo>
                    <a:pt x="36715" y="3464991"/>
                  </a:lnTo>
                  <a:lnTo>
                    <a:pt x="33121" y="3462832"/>
                  </a:lnTo>
                  <a:lnTo>
                    <a:pt x="30238" y="3460673"/>
                  </a:lnTo>
                  <a:lnTo>
                    <a:pt x="27000" y="3458514"/>
                  </a:lnTo>
                  <a:lnTo>
                    <a:pt x="24117" y="3456000"/>
                  </a:lnTo>
                  <a:lnTo>
                    <a:pt x="21234" y="3453472"/>
                  </a:lnTo>
                  <a:lnTo>
                    <a:pt x="18719" y="3450590"/>
                  </a:lnTo>
                  <a:lnTo>
                    <a:pt x="16192" y="3447719"/>
                  </a:lnTo>
                  <a:lnTo>
                    <a:pt x="14033" y="3444481"/>
                  </a:lnTo>
                  <a:lnTo>
                    <a:pt x="11874" y="3441598"/>
                  </a:lnTo>
                  <a:lnTo>
                    <a:pt x="9715" y="3438359"/>
                  </a:lnTo>
                  <a:lnTo>
                    <a:pt x="7912" y="3434753"/>
                  </a:lnTo>
                  <a:lnTo>
                    <a:pt x="6476" y="3431514"/>
                  </a:lnTo>
                  <a:lnTo>
                    <a:pt x="4673" y="3427920"/>
                  </a:lnTo>
                  <a:lnTo>
                    <a:pt x="3594" y="3424313"/>
                  </a:lnTo>
                  <a:lnTo>
                    <a:pt x="2514" y="3420719"/>
                  </a:lnTo>
                  <a:lnTo>
                    <a:pt x="1435" y="3416757"/>
                  </a:lnTo>
                  <a:lnTo>
                    <a:pt x="711" y="3413150"/>
                  </a:lnTo>
                  <a:lnTo>
                    <a:pt x="355" y="3409200"/>
                  </a:lnTo>
                  <a:lnTo>
                    <a:pt x="0" y="3405593"/>
                  </a:lnTo>
                  <a:lnTo>
                    <a:pt x="0" y="340163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DF4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44500" y="909258"/>
            <a:ext cx="6664959" cy="799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d’Observation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Pratique</a:t>
            </a:r>
            <a:r>
              <a:rPr sz="1400" i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Accompagnée</a:t>
            </a:r>
            <a:r>
              <a:rPr sz="1400" i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400" i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tou·te·s,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jeudi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est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jour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400" i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1400">
              <a:latin typeface="Calibri"/>
              <a:cs typeface="Calibri"/>
            </a:endParaRPr>
          </a:p>
          <a:p>
            <a:pPr marL="149225">
              <a:lnSpc>
                <a:spcPct val="100000"/>
              </a:lnSpc>
              <a:tabLst>
                <a:tab pos="4355465" algn="l"/>
              </a:tabLst>
            </a:pPr>
            <a:r>
              <a:rPr sz="1500" b="1" spc="-10" dirty="0">
                <a:solidFill>
                  <a:srgbClr val="1D8348"/>
                </a:solidFill>
                <a:latin typeface="Calibri"/>
                <a:cs typeface="Calibri"/>
              </a:rPr>
              <a:t>Lauréat·e·s</a:t>
            </a:r>
            <a:r>
              <a:rPr sz="1500" b="1" spc="-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D8348"/>
                </a:solidFill>
                <a:latin typeface="Calibri"/>
                <a:cs typeface="Calibri"/>
              </a:rPr>
              <a:t>–</a:t>
            </a:r>
            <a:r>
              <a:rPr sz="1500" b="1" spc="-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D8348"/>
                </a:solidFill>
                <a:latin typeface="Calibri"/>
                <a:cs typeface="Calibri"/>
              </a:rPr>
              <a:t>équivalent </a:t>
            </a:r>
            <a:r>
              <a:rPr sz="1500" b="1" dirty="0">
                <a:solidFill>
                  <a:srgbClr val="1D8348"/>
                </a:solidFill>
                <a:latin typeface="Calibri"/>
                <a:cs typeface="Calibri"/>
              </a:rPr>
              <a:t>1/3</a:t>
            </a:r>
            <a:r>
              <a:rPr sz="1500" b="1" spc="-1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500" b="1" spc="-20" dirty="0">
                <a:solidFill>
                  <a:srgbClr val="1D8348"/>
                </a:solidFill>
                <a:latin typeface="Calibri"/>
                <a:cs typeface="Calibri"/>
              </a:rPr>
              <a:t>temps</a:t>
            </a:r>
            <a:r>
              <a:rPr sz="1500" b="1" dirty="0">
                <a:solidFill>
                  <a:srgbClr val="1D8348"/>
                </a:solidFill>
                <a:latin typeface="Calibri"/>
                <a:cs typeface="Calibri"/>
              </a:rPr>
              <a:t>	</a:t>
            </a:r>
            <a:r>
              <a:rPr sz="1500" b="1" spc="-20" dirty="0">
                <a:solidFill>
                  <a:srgbClr val="D5880F"/>
                </a:solidFill>
                <a:latin typeface="Calibri"/>
                <a:cs typeface="Calibri"/>
              </a:rPr>
              <a:t>Non-</a:t>
            </a:r>
            <a:r>
              <a:rPr sz="1500" b="1" spc="-10" dirty="0">
                <a:solidFill>
                  <a:srgbClr val="D5880F"/>
                </a:solidFill>
                <a:latin typeface="Calibri"/>
                <a:cs typeface="Calibri"/>
              </a:rPr>
              <a:t>lauréat·e·s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787900" y="174373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03901" y="2062342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87900" y="2387363"/>
            <a:ext cx="84455" cy="52387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03901" y="3007336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78501" y="1719914"/>
            <a:ext cx="3256915" cy="217174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495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filé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jeudi,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toute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l’année</a:t>
            </a:r>
            <a:endParaRPr sz="1300" dirty="0">
              <a:latin typeface="Calibri"/>
              <a:cs typeface="Calibri"/>
            </a:endParaRPr>
          </a:p>
          <a:p>
            <a:pPr marL="253365" marR="30480">
              <a:lnSpc>
                <a:spcPct val="100000"/>
              </a:lnSpc>
              <a:spcBef>
                <a:spcPts val="4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mêmes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écoles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d’accueil,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mêmes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supports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de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formation</a:t>
            </a:r>
            <a:endParaRPr sz="1300" dirty="0">
              <a:latin typeface="Calibri"/>
              <a:cs typeface="Calibri"/>
            </a:endParaRPr>
          </a:p>
          <a:p>
            <a:pPr marL="165100">
              <a:lnSpc>
                <a:spcPct val="100000"/>
              </a:lnSpc>
              <a:spcBef>
                <a:spcPts val="400"/>
              </a:spcBef>
            </a:pPr>
            <a:r>
              <a:rPr lang="fr-FR" sz="1300" b="1" dirty="0">
                <a:solidFill>
                  <a:srgbClr val="2B3D4F"/>
                </a:solidFill>
                <a:latin typeface="Calibri"/>
                <a:cs typeface="Calibri"/>
              </a:rPr>
              <a:t>1</a:t>
            </a:r>
            <a:r>
              <a:rPr lang="fr-FR" sz="1300" b="1" baseline="30000" dirty="0">
                <a:solidFill>
                  <a:srgbClr val="2B3D4F"/>
                </a:solidFill>
                <a:latin typeface="Calibri"/>
                <a:cs typeface="Calibri"/>
              </a:rPr>
              <a:t>er</a:t>
            </a:r>
            <a:r>
              <a:rPr lang="fr-FR" sz="1300" b="1" dirty="0">
                <a:solidFill>
                  <a:srgbClr val="2B3D4F"/>
                </a:solidFill>
                <a:latin typeface="Calibri"/>
                <a:cs typeface="Calibri"/>
              </a:rPr>
              <a:t> stage</a:t>
            </a:r>
            <a:r>
              <a:rPr lang="fr-FR" sz="1300" b="1" spc="-5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lang="fr-FR" sz="1300" b="1" spc="-20" dirty="0">
                <a:solidFill>
                  <a:srgbClr val="2B3D4F"/>
                </a:solidFill>
                <a:latin typeface="Calibri"/>
                <a:cs typeface="Calibri"/>
              </a:rPr>
              <a:t>massé 1 : du 18 au 29 janvier 2027</a:t>
            </a:r>
          </a:p>
          <a:p>
            <a:pPr marL="165100">
              <a:lnSpc>
                <a:spcPct val="100000"/>
              </a:lnSpc>
              <a:spcBef>
                <a:spcPts val="400"/>
              </a:spcBef>
            </a:pPr>
            <a:r>
              <a:rPr lang="fr-FR" sz="1300" spc="-20" dirty="0">
                <a:solidFill>
                  <a:srgbClr val="2B3D4F"/>
                </a:solidFill>
                <a:latin typeface="Calibri"/>
                <a:cs typeface="Calibri"/>
              </a:rPr>
              <a:t>dans la classe d’</a:t>
            </a:r>
            <a:r>
              <a:rPr lang="fr-FR" sz="1300" spc="-20" dirty="0" err="1">
                <a:solidFill>
                  <a:srgbClr val="2B3D4F"/>
                </a:solidFill>
                <a:latin typeface="Calibri"/>
                <a:cs typeface="Calibri"/>
              </a:rPr>
              <a:t>un·e</a:t>
            </a:r>
            <a:r>
              <a:rPr lang="fr-FR" sz="1300" spc="-20" dirty="0">
                <a:solidFill>
                  <a:srgbClr val="2B3D4F"/>
                </a:solidFill>
                <a:latin typeface="Calibri"/>
                <a:cs typeface="Calibri"/>
              </a:rPr>
              <a:t> PEMF</a:t>
            </a:r>
            <a:endParaRPr lang="fr-FR" sz="1300" dirty="0">
              <a:latin typeface="Calibri"/>
              <a:cs typeface="Calibri"/>
            </a:endParaRPr>
          </a:p>
          <a:p>
            <a:pPr marL="165100">
              <a:lnSpc>
                <a:spcPct val="100000"/>
              </a:lnSpc>
              <a:spcBef>
                <a:spcPts val="400"/>
              </a:spcBef>
            </a:pP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Pendant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lang="fr-FR" sz="1300" b="1" spc="-50" dirty="0">
                <a:solidFill>
                  <a:srgbClr val="2B3D4F"/>
                </a:solidFill>
                <a:latin typeface="Calibri"/>
                <a:cs typeface="Calibri"/>
              </a:rPr>
              <a:t>la 2</a:t>
            </a:r>
            <a:r>
              <a:rPr lang="fr-FR" sz="1300" b="1" spc="-50" baseline="30000" dirty="0">
                <a:solidFill>
                  <a:srgbClr val="2B3D4F"/>
                </a:solidFill>
                <a:latin typeface="Calibri"/>
                <a:cs typeface="Calibri"/>
              </a:rPr>
              <a:t>e</a:t>
            </a:r>
            <a:r>
              <a:rPr lang="fr-FR" sz="13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 err="1">
                <a:solidFill>
                  <a:srgbClr val="2B3D4F"/>
                </a:solidFill>
                <a:latin typeface="Calibri"/>
                <a:cs typeface="Calibri"/>
              </a:rPr>
              <a:t>période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 err="1">
                <a:solidFill>
                  <a:srgbClr val="2B3D4F"/>
                </a:solidFill>
                <a:latin typeface="Calibri"/>
                <a:cs typeface="Calibri"/>
              </a:rPr>
              <a:t>massée</a:t>
            </a:r>
            <a:r>
              <a:rPr sz="13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endParaRPr sz="1300" dirty="0">
              <a:latin typeface="Calibri"/>
              <a:cs typeface="Calibri"/>
            </a:endParaRPr>
          </a:p>
          <a:p>
            <a:pPr marL="253365" marR="180340">
              <a:lnSpc>
                <a:spcPct val="100000"/>
              </a:lnSpc>
              <a:spcBef>
                <a:spcPts val="4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préparation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concours,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blancs, préparation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oraux</a:t>
            </a:r>
            <a:endParaRPr sz="1300" dirty="0">
              <a:latin typeface="Calibri"/>
              <a:cs typeface="Calibri"/>
            </a:endParaRPr>
          </a:p>
          <a:p>
            <a:pPr marL="253365" indent="-215265">
              <a:lnSpc>
                <a:spcPct val="100000"/>
              </a:lnSpc>
              <a:spcBef>
                <a:spcPts val="390"/>
              </a:spcBef>
              <a:buClr>
                <a:srgbClr val="000000"/>
              </a:buClr>
              <a:buSzPct val="42307"/>
              <a:buFont typeface="Lucida Sans Unicode"/>
              <a:buChar char="●"/>
              <a:tabLst>
                <a:tab pos="253365" algn="l"/>
              </a:tabLst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(programme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précisé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cours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d’année)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77739" y="3965524"/>
            <a:ext cx="34988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Le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stage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est</a:t>
            </a:r>
            <a:r>
              <a:rPr sz="1100" spc="-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obligatoire</a:t>
            </a:r>
            <a:r>
              <a:rPr sz="1100" spc="-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pour</a:t>
            </a:r>
            <a:r>
              <a:rPr sz="1100" spc="-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valider</a:t>
            </a:r>
            <a:r>
              <a:rPr sz="1100" spc="-1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le</a:t>
            </a:r>
            <a:r>
              <a:rPr sz="1100" spc="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M1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E64B3B"/>
                </a:solidFill>
                <a:latin typeface="Calibri"/>
                <a:cs typeface="Calibri"/>
              </a:rPr>
              <a:t>(</a:t>
            </a:r>
            <a:r>
              <a:rPr lang="fr-FR" sz="1100" dirty="0">
                <a:solidFill>
                  <a:srgbClr val="E64B3B"/>
                </a:solidFill>
                <a:latin typeface="Calibri"/>
                <a:cs typeface="Calibri"/>
              </a:rPr>
              <a:t>UE 750 et</a:t>
            </a:r>
            <a:r>
              <a:rPr lang="fr-FR" sz="1100" spc="-10" dirty="0">
                <a:solidFill>
                  <a:srgbClr val="E64B3B"/>
                </a:solidFill>
                <a:latin typeface="Calibri"/>
                <a:cs typeface="Calibri"/>
              </a:rPr>
              <a:t> 850</a:t>
            </a:r>
            <a:r>
              <a:rPr sz="1100" spc="-10" dirty="0">
                <a:solidFill>
                  <a:srgbClr val="E64B3B"/>
                </a:solidFill>
                <a:latin typeface="Calibri"/>
                <a:cs typeface="Calibri"/>
              </a:rPr>
              <a:t>).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40" dirty="0"/>
              <a:t> </a:t>
            </a:r>
            <a:r>
              <a:rPr dirty="0"/>
              <a:t>calendrier</a:t>
            </a:r>
            <a:r>
              <a:rPr spc="-30" dirty="0"/>
              <a:t> </a:t>
            </a:r>
            <a:r>
              <a:rPr spc="-20" dirty="0"/>
              <a:t>2026-2027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62901" y="865823"/>
          <a:ext cx="5486400" cy="3705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marL="36195">
                        <a:lnSpc>
                          <a:spcPts val="143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Temps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forts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143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Dates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Début</a:t>
                      </a:r>
                      <a:r>
                        <a:rPr sz="11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des</a:t>
                      </a:r>
                      <a:r>
                        <a:rPr sz="1100" b="1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Semaine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septembre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2026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Vacances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Toussaint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samedi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24 octobre au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novembre 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matin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Examens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session</a:t>
                      </a:r>
                      <a:r>
                        <a:rPr sz="11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semestre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14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décembre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2026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au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11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janvier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2027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Vacances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Noël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samedi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décembre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au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janvier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matin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Stage massé</a:t>
                      </a:r>
                      <a:r>
                        <a:rPr sz="1100" spc="-1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1 </a:t>
                      </a:r>
                      <a:r>
                        <a:rPr sz="1100" spc="-1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(lauréat·e·s)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15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18</a:t>
                      </a:r>
                      <a:r>
                        <a:rPr sz="1100" spc="-5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au</a:t>
                      </a:r>
                      <a:r>
                        <a:rPr sz="1100" spc="-15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29</a:t>
                      </a:r>
                      <a:r>
                        <a:rPr sz="1100" spc="-5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janvier</a:t>
                      </a:r>
                      <a:r>
                        <a:rPr sz="1100" spc="-1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2027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Vacances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d’hiver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samedi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13 au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22 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février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matin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Stage massé</a:t>
                      </a:r>
                      <a:r>
                        <a:rPr sz="1100" spc="-1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2 </a:t>
                      </a:r>
                      <a:r>
                        <a:rPr sz="1100" spc="-1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(lauréat·e·s)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15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22 mars</a:t>
                      </a:r>
                      <a:r>
                        <a:rPr sz="1100" spc="-15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au</a:t>
                      </a:r>
                      <a:r>
                        <a:rPr sz="1100" spc="-15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100" spc="-1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avril</a:t>
                      </a:r>
                      <a:r>
                        <a:rPr sz="1100" spc="-15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1D8348"/>
                          </a:solidFill>
                          <a:latin typeface="Calibri"/>
                          <a:cs typeface="Calibri"/>
                        </a:rPr>
                        <a:t>2027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64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Vacances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printemps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samedi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3 au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avril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matin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Examens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session</a:t>
                      </a:r>
                      <a:r>
                        <a:rPr sz="11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semestre</a:t>
                      </a:r>
                      <a:r>
                        <a:rPr sz="11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121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100" spc="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au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mai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2027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ts val="1210"/>
                        </a:lnSpc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(pont</a:t>
                      </a:r>
                      <a:r>
                        <a:rPr sz="1100" spc="-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de 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l’Ascension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du</a:t>
                      </a:r>
                      <a:r>
                        <a:rPr sz="1100" spc="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6 au 10</a:t>
                      </a:r>
                      <a:r>
                        <a:rPr sz="1100" spc="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mai)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Examens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session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 –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16 au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r>
                        <a:rPr sz="1100" spc="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juin</a:t>
                      </a:r>
                      <a:r>
                        <a:rPr sz="11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2027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6074460" y="862026"/>
            <a:ext cx="2710180" cy="2755900"/>
            <a:chOff x="6074460" y="862026"/>
            <a:chExt cx="2710180" cy="2755900"/>
          </a:xfrm>
        </p:grpSpPr>
        <p:sp>
          <p:nvSpPr>
            <p:cNvPr id="10" name="object 10"/>
            <p:cNvSpPr/>
            <p:nvPr/>
          </p:nvSpPr>
          <p:spPr>
            <a:xfrm>
              <a:off x="6080760" y="868326"/>
              <a:ext cx="2697480" cy="2743200"/>
            </a:xfrm>
            <a:custGeom>
              <a:avLst/>
              <a:gdLst/>
              <a:ahLst/>
              <a:cxnLst/>
              <a:rect l="l" t="t" r="r" b="b"/>
              <a:pathLst>
                <a:path w="2697479" h="2743200">
                  <a:moveTo>
                    <a:pt x="2627998" y="0"/>
                  </a:moveTo>
                  <a:lnTo>
                    <a:pt x="69126" y="0"/>
                  </a:lnTo>
                  <a:lnTo>
                    <a:pt x="61556" y="711"/>
                  </a:lnTo>
                  <a:lnTo>
                    <a:pt x="57962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205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205" y="27000"/>
                  </a:lnTo>
                  <a:lnTo>
                    <a:pt x="14046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24" y="39954"/>
                  </a:lnTo>
                  <a:lnTo>
                    <a:pt x="6476" y="43192"/>
                  </a:lnTo>
                  <a:lnTo>
                    <a:pt x="4686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23" y="61556"/>
                  </a:lnTo>
                  <a:lnTo>
                    <a:pt x="0" y="69113"/>
                  </a:lnTo>
                  <a:lnTo>
                    <a:pt x="0" y="2674073"/>
                  </a:lnTo>
                  <a:lnTo>
                    <a:pt x="6476" y="2699994"/>
                  </a:lnTo>
                  <a:lnTo>
                    <a:pt x="7924" y="2703233"/>
                  </a:lnTo>
                  <a:lnTo>
                    <a:pt x="9715" y="2706839"/>
                  </a:lnTo>
                  <a:lnTo>
                    <a:pt x="11874" y="2710078"/>
                  </a:lnTo>
                  <a:lnTo>
                    <a:pt x="14046" y="2712961"/>
                  </a:lnTo>
                  <a:lnTo>
                    <a:pt x="16205" y="2716199"/>
                  </a:lnTo>
                  <a:lnTo>
                    <a:pt x="21234" y="2721952"/>
                  </a:lnTo>
                  <a:lnTo>
                    <a:pt x="27000" y="2726994"/>
                  </a:lnTo>
                  <a:lnTo>
                    <a:pt x="30238" y="2729153"/>
                  </a:lnTo>
                  <a:lnTo>
                    <a:pt x="33121" y="2731312"/>
                  </a:lnTo>
                  <a:lnTo>
                    <a:pt x="36715" y="2733471"/>
                  </a:lnTo>
                  <a:lnTo>
                    <a:pt x="39954" y="2735275"/>
                  </a:lnTo>
                  <a:lnTo>
                    <a:pt x="43205" y="2736710"/>
                  </a:lnTo>
                  <a:lnTo>
                    <a:pt x="46799" y="2738513"/>
                  </a:lnTo>
                  <a:lnTo>
                    <a:pt x="54000" y="2740672"/>
                  </a:lnTo>
                  <a:lnTo>
                    <a:pt x="57962" y="2741752"/>
                  </a:lnTo>
                  <a:lnTo>
                    <a:pt x="61556" y="2742476"/>
                  </a:lnTo>
                  <a:lnTo>
                    <a:pt x="65519" y="2742831"/>
                  </a:lnTo>
                  <a:lnTo>
                    <a:pt x="69126" y="2743200"/>
                  </a:lnTo>
                  <a:lnTo>
                    <a:pt x="2628353" y="2742831"/>
                  </a:lnTo>
                  <a:lnTo>
                    <a:pt x="2654274" y="2736354"/>
                  </a:lnTo>
                  <a:lnTo>
                    <a:pt x="2657525" y="2734919"/>
                  </a:lnTo>
                  <a:lnTo>
                    <a:pt x="2661119" y="2733116"/>
                  </a:lnTo>
                  <a:lnTo>
                    <a:pt x="2664358" y="2730957"/>
                  </a:lnTo>
                  <a:lnTo>
                    <a:pt x="2667241" y="2728798"/>
                  </a:lnTo>
                  <a:lnTo>
                    <a:pt x="2670479" y="2726639"/>
                  </a:lnTo>
                  <a:lnTo>
                    <a:pt x="2676245" y="2721597"/>
                  </a:lnTo>
                  <a:lnTo>
                    <a:pt x="2681274" y="2715831"/>
                  </a:lnTo>
                  <a:lnTo>
                    <a:pt x="2683433" y="2712592"/>
                  </a:lnTo>
                  <a:lnTo>
                    <a:pt x="2685605" y="2709710"/>
                  </a:lnTo>
                  <a:lnTo>
                    <a:pt x="2687764" y="2706116"/>
                  </a:lnTo>
                  <a:lnTo>
                    <a:pt x="2689555" y="2702877"/>
                  </a:lnTo>
                  <a:lnTo>
                    <a:pt x="2691003" y="2699639"/>
                  </a:lnTo>
                  <a:lnTo>
                    <a:pt x="2692793" y="2696032"/>
                  </a:lnTo>
                  <a:lnTo>
                    <a:pt x="2697480" y="2669755"/>
                  </a:lnTo>
                  <a:lnTo>
                    <a:pt x="2697124" y="73075"/>
                  </a:lnTo>
                  <a:lnTo>
                    <a:pt x="2697124" y="69113"/>
                  </a:lnTo>
                  <a:lnTo>
                    <a:pt x="2696756" y="65519"/>
                  </a:lnTo>
                  <a:lnTo>
                    <a:pt x="2696400" y="61556"/>
                  </a:lnTo>
                  <a:lnTo>
                    <a:pt x="2695676" y="57950"/>
                  </a:lnTo>
                  <a:lnTo>
                    <a:pt x="2694597" y="54000"/>
                  </a:lnTo>
                  <a:lnTo>
                    <a:pt x="2692438" y="46799"/>
                  </a:lnTo>
                  <a:lnTo>
                    <a:pt x="2690634" y="43192"/>
                  </a:lnTo>
                  <a:lnTo>
                    <a:pt x="2689199" y="39954"/>
                  </a:lnTo>
                  <a:lnTo>
                    <a:pt x="2687396" y="36715"/>
                  </a:lnTo>
                  <a:lnTo>
                    <a:pt x="2685237" y="33121"/>
                  </a:lnTo>
                  <a:lnTo>
                    <a:pt x="2683078" y="30238"/>
                  </a:lnTo>
                  <a:lnTo>
                    <a:pt x="2680919" y="27000"/>
                  </a:lnTo>
                  <a:lnTo>
                    <a:pt x="2675877" y="21234"/>
                  </a:lnTo>
                  <a:lnTo>
                    <a:pt x="2670124" y="16192"/>
                  </a:lnTo>
                  <a:lnTo>
                    <a:pt x="2666885" y="14033"/>
                  </a:lnTo>
                  <a:lnTo>
                    <a:pt x="2664002" y="11874"/>
                  </a:lnTo>
                  <a:lnTo>
                    <a:pt x="2660764" y="9715"/>
                  </a:lnTo>
                  <a:lnTo>
                    <a:pt x="2657157" y="7912"/>
                  </a:lnTo>
                  <a:lnTo>
                    <a:pt x="2653918" y="6476"/>
                  </a:lnTo>
                  <a:lnTo>
                    <a:pt x="2650324" y="4673"/>
                  </a:lnTo>
                  <a:lnTo>
                    <a:pt x="2643123" y="2514"/>
                  </a:lnTo>
                  <a:lnTo>
                    <a:pt x="2639161" y="1435"/>
                  </a:lnTo>
                  <a:lnTo>
                    <a:pt x="2635554" y="711"/>
                  </a:lnTo>
                  <a:lnTo>
                    <a:pt x="262799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80760" y="868326"/>
              <a:ext cx="2697480" cy="2743200"/>
            </a:xfrm>
            <a:custGeom>
              <a:avLst/>
              <a:gdLst/>
              <a:ahLst/>
              <a:cxnLst/>
              <a:rect l="l" t="t" r="r" b="b"/>
              <a:pathLst>
                <a:path w="2697479" h="274320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24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46" y="30238"/>
                  </a:lnTo>
                  <a:lnTo>
                    <a:pt x="16205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205" y="6476"/>
                  </a:lnTo>
                  <a:lnTo>
                    <a:pt x="46799" y="4673"/>
                  </a:lnTo>
                  <a:lnTo>
                    <a:pt x="50406" y="3594"/>
                  </a:lnTo>
                  <a:lnTo>
                    <a:pt x="54000" y="2514"/>
                  </a:lnTo>
                  <a:lnTo>
                    <a:pt x="57962" y="1435"/>
                  </a:lnTo>
                  <a:lnTo>
                    <a:pt x="61556" y="711"/>
                  </a:lnTo>
                  <a:lnTo>
                    <a:pt x="65519" y="355"/>
                  </a:lnTo>
                  <a:lnTo>
                    <a:pt x="69126" y="0"/>
                  </a:lnTo>
                  <a:lnTo>
                    <a:pt x="73075" y="0"/>
                  </a:lnTo>
                  <a:lnTo>
                    <a:pt x="2624035" y="0"/>
                  </a:lnTo>
                  <a:lnTo>
                    <a:pt x="2627998" y="0"/>
                  </a:lnTo>
                  <a:lnTo>
                    <a:pt x="2631605" y="355"/>
                  </a:lnTo>
                  <a:lnTo>
                    <a:pt x="2635554" y="711"/>
                  </a:lnTo>
                  <a:lnTo>
                    <a:pt x="2639161" y="1435"/>
                  </a:lnTo>
                  <a:lnTo>
                    <a:pt x="2643123" y="2514"/>
                  </a:lnTo>
                  <a:lnTo>
                    <a:pt x="2646718" y="3594"/>
                  </a:lnTo>
                  <a:lnTo>
                    <a:pt x="2650324" y="4673"/>
                  </a:lnTo>
                  <a:lnTo>
                    <a:pt x="2653918" y="6476"/>
                  </a:lnTo>
                  <a:lnTo>
                    <a:pt x="2657157" y="7912"/>
                  </a:lnTo>
                  <a:lnTo>
                    <a:pt x="2660764" y="9715"/>
                  </a:lnTo>
                  <a:lnTo>
                    <a:pt x="2664002" y="11874"/>
                  </a:lnTo>
                  <a:lnTo>
                    <a:pt x="2666885" y="14033"/>
                  </a:lnTo>
                  <a:lnTo>
                    <a:pt x="2670124" y="16192"/>
                  </a:lnTo>
                  <a:lnTo>
                    <a:pt x="2672994" y="18719"/>
                  </a:lnTo>
                  <a:lnTo>
                    <a:pt x="2675877" y="21234"/>
                  </a:lnTo>
                  <a:lnTo>
                    <a:pt x="2678404" y="24117"/>
                  </a:lnTo>
                  <a:lnTo>
                    <a:pt x="2680919" y="27000"/>
                  </a:lnTo>
                  <a:lnTo>
                    <a:pt x="2683078" y="30238"/>
                  </a:lnTo>
                  <a:lnTo>
                    <a:pt x="2685237" y="33121"/>
                  </a:lnTo>
                  <a:lnTo>
                    <a:pt x="2687396" y="36715"/>
                  </a:lnTo>
                  <a:lnTo>
                    <a:pt x="2689199" y="39954"/>
                  </a:lnTo>
                  <a:lnTo>
                    <a:pt x="2690634" y="43192"/>
                  </a:lnTo>
                  <a:lnTo>
                    <a:pt x="2692438" y="46799"/>
                  </a:lnTo>
                  <a:lnTo>
                    <a:pt x="2696756" y="65519"/>
                  </a:lnTo>
                  <a:lnTo>
                    <a:pt x="2697124" y="69113"/>
                  </a:lnTo>
                  <a:lnTo>
                    <a:pt x="2697124" y="73075"/>
                  </a:lnTo>
                  <a:lnTo>
                    <a:pt x="2697480" y="2669755"/>
                  </a:lnTo>
                  <a:lnTo>
                    <a:pt x="2697480" y="2673718"/>
                  </a:lnTo>
                  <a:lnTo>
                    <a:pt x="2697124" y="2677312"/>
                  </a:lnTo>
                  <a:lnTo>
                    <a:pt x="2696756" y="2681274"/>
                  </a:lnTo>
                  <a:lnTo>
                    <a:pt x="2691003" y="2699639"/>
                  </a:lnTo>
                  <a:lnTo>
                    <a:pt x="2689555" y="2702877"/>
                  </a:lnTo>
                  <a:lnTo>
                    <a:pt x="2687764" y="2706116"/>
                  </a:lnTo>
                  <a:lnTo>
                    <a:pt x="2685605" y="2709710"/>
                  </a:lnTo>
                  <a:lnTo>
                    <a:pt x="2683433" y="2712592"/>
                  </a:lnTo>
                  <a:lnTo>
                    <a:pt x="2681274" y="2715831"/>
                  </a:lnTo>
                  <a:lnTo>
                    <a:pt x="2678760" y="2718714"/>
                  </a:lnTo>
                  <a:lnTo>
                    <a:pt x="2676245" y="2721597"/>
                  </a:lnTo>
                  <a:lnTo>
                    <a:pt x="2673362" y="2724111"/>
                  </a:lnTo>
                  <a:lnTo>
                    <a:pt x="2670479" y="2726639"/>
                  </a:lnTo>
                  <a:lnTo>
                    <a:pt x="2667241" y="2728798"/>
                  </a:lnTo>
                  <a:lnTo>
                    <a:pt x="2664358" y="2730957"/>
                  </a:lnTo>
                  <a:lnTo>
                    <a:pt x="2661119" y="2733116"/>
                  </a:lnTo>
                  <a:lnTo>
                    <a:pt x="2657525" y="2734919"/>
                  </a:lnTo>
                  <a:lnTo>
                    <a:pt x="2654274" y="2736354"/>
                  </a:lnTo>
                  <a:lnTo>
                    <a:pt x="2650680" y="2738158"/>
                  </a:lnTo>
                  <a:lnTo>
                    <a:pt x="2647073" y="2739237"/>
                  </a:lnTo>
                  <a:lnTo>
                    <a:pt x="2643479" y="2740317"/>
                  </a:lnTo>
                  <a:lnTo>
                    <a:pt x="2639517" y="2741396"/>
                  </a:lnTo>
                  <a:lnTo>
                    <a:pt x="2635923" y="2742120"/>
                  </a:lnTo>
                  <a:lnTo>
                    <a:pt x="2631960" y="2742476"/>
                  </a:lnTo>
                  <a:lnTo>
                    <a:pt x="2628353" y="2742831"/>
                  </a:lnTo>
                  <a:lnTo>
                    <a:pt x="2624404" y="2742831"/>
                  </a:lnTo>
                  <a:lnTo>
                    <a:pt x="73075" y="2743200"/>
                  </a:lnTo>
                  <a:lnTo>
                    <a:pt x="69126" y="2743200"/>
                  </a:lnTo>
                  <a:lnTo>
                    <a:pt x="65519" y="2742831"/>
                  </a:lnTo>
                  <a:lnTo>
                    <a:pt x="61556" y="2742476"/>
                  </a:lnTo>
                  <a:lnTo>
                    <a:pt x="57962" y="2741752"/>
                  </a:lnTo>
                  <a:lnTo>
                    <a:pt x="54000" y="2740672"/>
                  </a:lnTo>
                  <a:lnTo>
                    <a:pt x="50406" y="2739593"/>
                  </a:lnTo>
                  <a:lnTo>
                    <a:pt x="46799" y="2738513"/>
                  </a:lnTo>
                  <a:lnTo>
                    <a:pt x="43205" y="2736710"/>
                  </a:lnTo>
                  <a:lnTo>
                    <a:pt x="39954" y="2735275"/>
                  </a:lnTo>
                  <a:lnTo>
                    <a:pt x="36715" y="2733471"/>
                  </a:lnTo>
                  <a:lnTo>
                    <a:pt x="33121" y="2731312"/>
                  </a:lnTo>
                  <a:lnTo>
                    <a:pt x="30238" y="2729153"/>
                  </a:lnTo>
                  <a:lnTo>
                    <a:pt x="27000" y="2726994"/>
                  </a:lnTo>
                  <a:lnTo>
                    <a:pt x="24117" y="2724480"/>
                  </a:lnTo>
                  <a:lnTo>
                    <a:pt x="21234" y="2721952"/>
                  </a:lnTo>
                  <a:lnTo>
                    <a:pt x="18719" y="2719070"/>
                  </a:lnTo>
                  <a:lnTo>
                    <a:pt x="16205" y="2716199"/>
                  </a:lnTo>
                  <a:lnTo>
                    <a:pt x="14046" y="2712961"/>
                  </a:lnTo>
                  <a:lnTo>
                    <a:pt x="11874" y="2710078"/>
                  </a:lnTo>
                  <a:lnTo>
                    <a:pt x="9715" y="2706839"/>
                  </a:lnTo>
                  <a:lnTo>
                    <a:pt x="7924" y="2703233"/>
                  </a:lnTo>
                  <a:lnTo>
                    <a:pt x="6476" y="2699994"/>
                  </a:lnTo>
                  <a:lnTo>
                    <a:pt x="4686" y="2696400"/>
                  </a:lnTo>
                  <a:lnTo>
                    <a:pt x="355" y="2677680"/>
                  </a:lnTo>
                  <a:lnTo>
                    <a:pt x="0" y="2674073"/>
                  </a:lnTo>
                  <a:lnTo>
                    <a:pt x="0" y="267011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59500" y="848695"/>
            <a:ext cx="1890395" cy="48260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00" b="1" dirty="0">
                <a:solidFill>
                  <a:srgbClr val="E64B3B"/>
                </a:solidFill>
                <a:latin typeface="Calibri"/>
                <a:cs typeface="Calibri"/>
              </a:rPr>
              <a:t>Journées</a:t>
            </a:r>
            <a:r>
              <a:rPr sz="1400" b="1" spc="-10" dirty="0">
                <a:solidFill>
                  <a:srgbClr val="E64B3B"/>
                </a:solidFill>
                <a:latin typeface="Calibri"/>
                <a:cs typeface="Calibri"/>
              </a:rPr>
              <a:t> banalisées*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(pas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cours,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réunions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enseignants)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159500" y="1282443"/>
            <a:ext cx="75565" cy="105346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spc="-36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100" spc="-36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100" spc="-36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100" spc="-36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100" spc="-36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02577" y="1305836"/>
            <a:ext cx="1423035" cy="105283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vendredi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9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octobre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 2026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mardi</a:t>
            </a:r>
            <a:r>
              <a:rPr sz="11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8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décembre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2026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jeudi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11 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février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2027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lundi</a:t>
            </a:r>
            <a:r>
              <a:rPr sz="11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26</a:t>
            </a:r>
            <a:r>
              <a:rPr sz="11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avril</a:t>
            </a:r>
            <a:r>
              <a:rPr sz="11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2027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vendredi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18</a:t>
            </a:r>
            <a:r>
              <a:rPr sz="11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2B3D4F"/>
                </a:solidFill>
                <a:latin typeface="Calibri"/>
                <a:cs typeface="Calibri"/>
              </a:rPr>
              <a:t>juin</a:t>
            </a:r>
            <a:r>
              <a:rPr sz="11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2B3D4F"/>
                </a:solidFill>
                <a:latin typeface="Calibri"/>
                <a:cs typeface="Calibri"/>
              </a:rPr>
              <a:t>2027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9500" y="2370863"/>
            <a:ext cx="21361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solidFill>
                  <a:srgbClr val="7E8B8C"/>
                </a:solidFill>
                <a:latin typeface="Calibri"/>
                <a:cs typeface="Calibri"/>
              </a:rPr>
              <a:t>*</a:t>
            </a:r>
            <a:r>
              <a:rPr sz="900" i="1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7E8B8C"/>
                </a:solidFill>
                <a:latin typeface="Calibri"/>
                <a:cs typeface="Calibri"/>
              </a:rPr>
              <a:t>sous</a:t>
            </a:r>
            <a:r>
              <a:rPr sz="900" i="1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7E8B8C"/>
                </a:solidFill>
                <a:latin typeface="Calibri"/>
                <a:cs typeface="Calibri"/>
              </a:rPr>
              <a:t>réserve</a:t>
            </a:r>
            <a:r>
              <a:rPr sz="900" i="1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900" i="1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900" i="1" spc="-10" dirty="0">
                <a:solidFill>
                  <a:srgbClr val="7E8B8C"/>
                </a:solidFill>
                <a:latin typeface="Calibri"/>
                <a:cs typeface="Calibri"/>
              </a:rPr>
              <a:t>modification</a:t>
            </a:r>
            <a:r>
              <a:rPr sz="900" i="1" dirty="0">
                <a:solidFill>
                  <a:srgbClr val="7E8B8C"/>
                </a:solidFill>
                <a:latin typeface="Calibri"/>
                <a:cs typeface="Calibri"/>
              </a:rPr>
              <a:t> par</a:t>
            </a:r>
            <a:r>
              <a:rPr sz="900" i="1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7E8B8C"/>
                </a:solidFill>
                <a:latin typeface="Calibri"/>
                <a:cs typeface="Calibri"/>
              </a:rPr>
              <a:t>la</a:t>
            </a:r>
            <a:r>
              <a:rPr sz="900" i="1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900" i="1" spc="-10" dirty="0">
                <a:solidFill>
                  <a:srgbClr val="7E8B8C"/>
                </a:solidFill>
                <a:latin typeface="Calibri"/>
                <a:cs typeface="Calibri"/>
              </a:rPr>
              <a:t>nouvelle</a:t>
            </a:r>
            <a:r>
              <a:rPr sz="900" i="1" spc="50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900" i="1" spc="-10" dirty="0">
                <a:solidFill>
                  <a:srgbClr val="7E8B8C"/>
                </a:solidFill>
                <a:latin typeface="Calibri"/>
                <a:cs typeface="Calibri"/>
              </a:rPr>
              <a:t>direction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68059" y="4010662"/>
            <a:ext cx="2619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Calendrier</a:t>
            </a:r>
            <a:r>
              <a:rPr sz="1000" spc="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des</a:t>
            </a:r>
            <a:r>
              <a:rPr sz="1000" spc="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suspensions</a:t>
            </a:r>
            <a:r>
              <a:rPr sz="1000" spc="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pédagogiques</a:t>
            </a:r>
            <a:r>
              <a:rPr sz="1000" spc="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voté</a:t>
            </a:r>
            <a:r>
              <a:rPr sz="1000" spc="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7E8B8C"/>
                </a:solidFill>
                <a:latin typeface="Calibri"/>
                <a:cs typeface="Calibri"/>
              </a:rPr>
              <a:t>par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 le</a:t>
            </a:r>
            <a:r>
              <a:rPr sz="10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Conseil</a:t>
            </a:r>
            <a:r>
              <a:rPr sz="10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d’INSPÉ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du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25/03/2026.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Le</a:t>
            </a:r>
            <a:r>
              <a:rPr sz="10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calendrier détaillé</a:t>
            </a:r>
            <a:r>
              <a:rPr sz="10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0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la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promotion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vous</a:t>
            </a:r>
            <a:r>
              <a:rPr sz="10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7E8B8C"/>
                </a:solidFill>
                <a:latin typeface="Calibri"/>
                <a:cs typeface="Calibri"/>
              </a:rPr>
              <a:t>sera</a:t>
            </a:r>
            <a:r>
              <a:rPr sz="10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7E8B8C"/>
                </a:solidFill>
                <a:latin typeface="Calibri"/>
                <a:cs typeface="Calibri"/>
              </a:rPr>
              <a:t>diffusé.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Votre</a:t>
            </a:r>
            <a:r>
              <a:rPr spc="-55" dirty="0"/>
              <a:t> </a:t>
            </a:r>
            <a:r>
              <a:rPr dirty="0"/>
              <a:t>emploi</a:t>
            </a:r>
            <a:r>
              <a:rPr spc="-50" dirty="0"/>
              <a:t> </a:t>
            </a:r>
            <a:r>
              <a:rPr dirty="0"/>
              <a:t>du</a:t>
            </a:r>
            <a:r>
              <a:rPr spc="-65" dirty="0"/>
              <a:t> </a:t>
            </a:r>
            <a:r>
              <a:rPr dirty="0"/>
              <a:t>temps</a:t>
            </a:r>
            <a:r>
              <a:rPr spc="-40" dirty="0"/>
              <a:t> </a:t>
            </a:r>
            <a:r>
              <a:rPr dirty="0"/>
              <a:t>à</a:t>
            </a:r>
            <a:r>
              <a:rPr spc="-60" dirty="0"/>
              <a:t> </a:t>
            </a:r>
            <a:r>
              <a:rPr spc="-10" dirty="0"/>
              <a:t>l’INSPÉ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917183"/>
            <a:ext cx="409130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Horaires</a:t>
            </a:r>
            <a:r>
              <a:rPr sz="16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6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créneaux</a:t>
            </a:r>
            <a:r>
              <a:rPr sz="16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(sauf</a:t>
            </a:r>
            <a:r>
              <a:rPr sz="16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indication</a:t>
            </a:r>
            <a:r>
              <a:rPr sz="16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contraire)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0544" y="1319226"/>
            <a:ext cx="1201420" cy="652780"/>
            <a:chOff x="450544" y="1319226"/>
            <a:chExt cx="1201420" cy="652780"/>
          </a:xfrm>
        </p:grpSpPr>
        <p:sp>
          <p:nvSpPr>
            <p:cNvPr id="10" name="object 10"/>
            <p:cNvSpPr/>
            <p:nvPr/>
          </p:nvSpPr>
          <p:spPr>
            <a:xfrm>
              <a:off x="456844" y="1325526"/>
              <a:ext cx="1188720" cy="640080"/>
            </a:xfrm>
            <a:custGeom>
              <a:avLst/>
              <a:gdLst/>
              <a:ahLst/>
              <a:cxnLst/>
              <a:rect l="l" t="t" r="r" b="b"/>
              <a:pathLst>
                <a:path w="1188720" h="640080">
                  <a:moveTo>
                    <a:pt x="111923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570953"/>
                  </a:lnTo>
                  <a:lnTo>
                    <a:pt x="319" y="574192"/>
                  </a:lnTo>
                  <a:lnTo>
                    <a:pt x="679" y="578154"/>
                  </a:lnTo>
                  <a:lnTo>
                    <a:pt x="6476" y="596874"/>
                  </a:lnTo>
                  <a:lnTo>
                    <a:pt x="7912" y="600113"/>
                  </a:lnTo>
                  <a:lnTo>
                    <a:pt x="9715" y="603719"/>
                  </a:lnTo>
                  <a:lnTo>
                    <a:pt x="11874" y="606958"/>
                  </a:lnTo>
                  <a:lnTo>
                    <a:pt x="14033" y="609841"/>
                  </a:lnTo>
                  <a:lnTo>
                    <a:pt x="16192" y="613079"/>
                  </a:lnTo>
                  <a:lnTo>
                    <a:pt x="21234" y="618832"/>
                  </a:lnTo>
                  <a:lnTo>
                    <a:pt x="27000" y="623874"/>
                  </a:lnTo>
                  <a:lnTo>
                    <a:pt x="30238" y="626033"/>
                  </a:lnTo>
                  <a:lnTo>
                    <a:pt x="33121" y="628192"/>
                  </a:lnTo>
                  <a:lnTo>
                    <a:pt x="36715" y="630351"/>
                  </a:lnTo>
                  <a:lnTo>
                    <a:pt x="39954" y="632155"/>
                  </a:lnTo>
                  <a:lnTo>
                    <a:pt x="43192" y="633590"/>
                  </a:lnTo>
                  <a:lnTo>
                    <a:pt x="46799" y="635393"/>
                  </a:lnTo>
                  <a:lnTo>
                    <a:pt x="54000" y="637552"/>
                  </a:lnTo>
                  <a:lnTo>
                    <a:pt x="57950" y="638632"/>
                  </a:lnTo>
                  <a:lnTo>
                    <a:pt x="61556" y="639356"/>
                  </a:lnTo>
                  <a:lnTo>
                    <a:pt x="65519" y="639711"/>
                  </a:lnTo>
                  <a:lnTo>
                    <a:pt x="69113" y="640080"/>
                  </a:lnTo>
                  <a:lnTo>
                    <a:pt x="1119593" y="639711"/>
                  </a:lnTo>
                  <a:lnTo>
                    <a:pt x="1145514" y="633234"/>
                  </a:lnTo>
                  <a:lnTo>
                    <a:pt x="1148753" y="631799"/>
                  </a:lnTo>
                  <a:lnTo>
                    <a:pt x="1152359" y="629996"/>
                  </a:lnTo>
                  <a:lnTo>
                    <a:pt x="1155598" y="627837"/>
                  </a:lnTo>
                  <a:lnTo>
                    <a:pt x="1158481" y="625678"/>
                  </a:lnTo>
                  <a:lnTo>
                    <a:pt x="1161719" y="623519"/>
                  </a:lnTo>
                  <a:lnTo>
                    <a:pt x="1167472" y="618477"/>
                  </a:lnTo>
                  <a:lnTo>
                    <a:pt x="1172514" y="612711"/>
                  </a:lnTo>
                  <a:lnTo>
                    <a:pt x="1174673" y="609473"/>
                  </a:lnTo>
                  <a:lnTo>
                    <a:pt x="1176832" y="606590"/>
                  </a:lnTo>
                  <a:lnTo>
                    <a:pt x="1178991" y="602995"/>
                  </a:lnTo>
                  <a:lnTo>
                    <a:pt x="1180795" y="599757"/>
                  </a:lnTo>
                  <a:lnTo>
                    <a:pt x="1182230" y="596519"/>
                  </a:lnTo>
                  <a:lnTo>
                    <a:pt x="1184033" y="592912"/>
                  </a:lnTo>
                  <a:lnTo>
                    <a:pt x="1188318" y="574560"/>
                  </a:lnTo>
                  <a:lnTo>
                    <a:pt x="1188683" y="570953"/>
                  </a:lnTo>
                  <a:lnTo>
                    <a:pt x="1188720" y="566635"/>
                  </a:lnTo>
                  <a:lnTo>
                    <a:pt x="1188354" y="73075"/>
                  </a:lnTo>
                  <a:lnTo>
                    <a:pt x="1188351" y="69113"/>
                  </a:lnTo>
                  <a:lnTo>
                    <a:pt x="1187996" y="65519"/>
                  </a:lnTo>
                  <a:lnTo>
                    <a:pt x="1187640" y="61556"/>
                  </a:lnTo>
                  <a:lnTo>
                    <a:pt x="1186916" y="57950"/>
                  </a:lnTo>
                  <a:lnTo>
                    <a:pt x="1185837" y="54000"/>
                  </a:lnTo>
                  <a:lnTo>
                    <a:pt x="1183678" y="46799"/>
                  </a:lnTo>
                  <a:lnTo>
                    <a:pt x="1181874" y="43192"/>
                  </a:lnTo>
                  <a:lnTo>
                    <a:pt x="1180439" y="39954"/>
                  </a:lnTo>
                  <a:lnTo>
                    <a:pt x="1178636" y="36715"/>
                  </a:lnTo>
                  <a:lnTo>
                    <a:pt x="1176477" y="33121"/>
                  </a:lnTo>
                  <a:lnTo>
                    <a:pt x="1174318" y="30238"/>
                  </a:lnTo>
                  <a:lnTo>
                    <a:pt x="1172159" y="27000"/>
                  </a:lnTo>
                  <a:lnTo>
                    <a:pt x="1167117" y="21234"/>
                  </a:lnTo>
                  <a:lnTo>
                    <a:pt x="1161351" y="16192"/>
                  </a:lnTo>
                  <a:lnTo>
                    <a:pt x="1158113" y="14033"/>
                  </a:lnTo>
                  <a:lnTo>
                    <a:pt x="1155230" y="11874"/>
                  </a:lnTo>
                  <a:lnTo>
                    <a:pt x="1151991" y="9715"/>
                  </a:lnTo>
                  <a:lnTo>
                    <a:pt x="1148397" y="7912"/>
                  </a:lnTo>
                  <a:lnTo>
                    <a:pt x="1145158" y="6476"/>
                  </a:lnTo>
                  <a:lnTo>
                    <a:pt x="1141552" y="4673"/>
                  </a:lnTo>
                  <a:lnTo>
                    <a:pt x="1134351" y="2514"/>
                  </a:lnTo>
                  <a:lnTo>
                    <a:pt x="1130401" y="1435"/>
                  </a:lnTo>
                  <a:lnTo>
                    <a:pt x="1126794" y="711"/>
                  </a:lnTo>
                  <a:lnTo>
                    <a:pt x="111923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6844" y="1325526"/>
              <a:ext cx="1188720" cy="640080"/>
            </a:xfrm>
            <a:custGeom>
              <a:avLst/>
              <a:gdLst/>
              <a:ahLst/>
              <a:cxnLst/>
              <a:rect l="l" t="t" r="r" b="b"/>
              <a:pathLst>
                <a:path w="1188720" h="64008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1115275" y="0"/>
                  </a:lnTo>
                  <a:lnTo>
                    <a:pt x="1119238" y="0"/>
                  </a:lnTo>
                  <a:lnTo>
                    <a:pt x="1122832" y="355"/>
                  </a:lnTo>
                  <a:lnTo>
                    <a:pt x="1145158" y="6476"/>
                  </a:lnTo>
                  <a:lnTo>
                    <a:pt x="1148397" y="7912"/>
                  </a:lnTo>
                  <a:lnTo>
                    <a:pt x="1151991" y="9715"/>
                  </a:lnTo>
                  <a:lnTo>
                    <a:pt x="1155230" y="11874"/>
                  </a:lnTo>
                  <a:lnTo>
                    <a:pt x="1158113" y="14033"/>
                  </a:lnTo>
                  <a:lnTo>
                    <a:pt x="1161351" y="16192"/>
                  </a:lnTo>
                  <a:lnTo>
                    <a:pt x="1164234" y="18719"/>
                  </a:lnTo>
                  <a:lnTo>
                    <a:pt x="1167117" y="21234"/>
                  </a:lnTo>
                  <a:lnTo>
                    <a:pt x="1169631" y="24117"/>
                  </a:lnTo>
                  <a:lnTo>
                    <a:pt x="1172159" y="27000"/>
                  </a:lnTo>
                  <a:lnTo>
                    <a:pt x="1174318" y="30238"/>
                  </a:lnTo>
                  <a:lnTo>
                    <a:pt x="1176477" y="33121"/>
                  </a:lnTo>
                  <a:lnTo>
                    <a:pt x="1178636" y="36715"/>
                  </a:lnTo>
                  <a:lnTo>
                    <a:pt x="1180439" y="39954"/>
                  </a:lnTo>
                  <a:lnTo>
                    <a:pt x="1181874" y="43192"/>
                  </a:lnTo>
                  <a:lnTo>
                    <a:pt x="1183678" y="46799"/>
                  </a:lnTo>
                  <a:lnTo>
                    <a:pt x="1187996" y="65519"/>
                  </a:lnTo>
                  <a:lnTo>
                    <a:pt x="1188351" y="69113"/>
                  </a:lnTo>
                  <a:lnTo>
                    <a:pt x="1188351" y="73075"/>
                  </a:lnTo>
                  <a:lnTo>
                    <a:pt x="1188720" y="566635"/>
                  </a:lnTo>
                  <a:lnTo>
                    <a:pt x="1188720" y="570598"/>
                  </a:lnTo>
                  <a:lnTo>
                    <a:pt x="1188351" y="574192"/>
                  </a:lnTo>
                  <a:lnTo>
                    <a:pt x="1187996" y="578154"/>
                  </a:lnTo>
                  <a:lnTo>
                    <a:pt x="1182230" y="596519"/>
                  </a:lnTo>
                  <a:lnTo>
                    <a:pt x="1180795" y="599757"/>
                  </a:lnTo>
                  <a:lnTo>
                    <a:pt x="1178991" y="602995"/>
                  </a:lnTo>
                  <a:lnTo>
                    <a:pt x="1176832" y="606590"/>
                  </a:lnTo>
                  <a:lnTo>
                    <a:pt x="1174673" y="609473"/>
                  </a:lnTo>
                  <a:lnTo>
                    <a:pt x="1172514" y="612711"/>
                  </a:lnTo>
                  <a:lnTo>
                    <a:pt x="1170000" y="615594"/>
                  </a:lnTo>
                  <a:lnTo>
                    <a:pt x="1167472" y="618477"/>
                  </a:lnTo>
                  <a:lnTo>
                    <a:pt x="1164589" y="620991"/>
                  </a:lnTo>
                  <a:lnTo>
                    <a:pt x="1161719" y="623519"/>
                  </a:lnTo>
                  <a:lnTo>
                    <a:pt x="1158481" y="625678"/>
                  </a:lnTo>
                  <a:lnTo>
                    <a:pt x="1155598" y="627837"/>
                  </a:lnTo>
                  <a:lnTo>
                    <a:pt x="1152359" y="629996"/>
                  </a:lnTo>
                  <a:lnTo>
                    <a:pt x="1148753" y="631799"/>
                  </a:lnTo>
                  <a:lnTo>
                    <a:pt x="1145514" y="633234"/>
                  </a:lnTo>
                  <a:lnTo>
                    <a:pt x="1141920" y="635038"/>
                  </a:lnTo>
                  <a:lnTo>
                    <a:pt x="1138313" y="636117"/>
                  </a:lnTo>
                  <a:lnTo>
                    <a:pt x="1134719" y="637197"/>
                  </a:lnTo>
                  <a:lnTo>
                    <a:pt x="1130757" y="638276"/>
                  </a:lnTo>
                  <a:lnTo>
                    <a:pt x="1127150" y="639000"/>
                  </a:lnTo>
                  <a:lnTo>
                    <a:pt x="1123200" y="639356"/>
                  </a:lnTo>
                  <a:lnTo>
                    <a:pt x="1119593" y="639711"/>
                  </a:lnTo>
                  <a:lnTo>
                    <a:pt x="1115631" y="639711"/>
                  </a:lnTo>
                  <a:lnTo>
                    <a:pt x="73075" y="640080"/>
                  </a:lnTo>
                  <a:lnTo>
                    <a:pt x="69113" y="640080"/>
                  </a:lnTo>
                  <a:lnTo>
                    <a:pt x="65519" y="639711"/>
                  </a:lnTo>
                  <a:lnTo>
                    <a:pt x="61556" y="639356"/>
                  </a:lnTo>
                  <a:lnTo>
                    <a:pt x="43192" y="633590"/>
                  </a:lnTo>
                  <a:lnTo>
                    <a:pt x="39954" y="632155"/>
                  </a:lnTo>
                  <a:lnTo>
                    <a:pt x="36715" y="630351"/>
                  </a:lnTo>
                  <a:lnTo>
                    <a:pt x="33121" y="628192"/>
                  </a:lnTo>
                  <a:lnTo>
                    <a:pt x="30238" y="626033"/>
                  </a:lnTo>
                  <a:lnTo>
                    <a:pt x="27000" y="623874"/>
                  </a:lnTo>
                  <a:lnTo>
                    <a:pt x="24117" y="621360"/>
                  </a:lnTo>
                  <a:lnTo>
                    <a:pt x="21234" y="618832"/>
                  </a:lnTo>
                  <a:lnTo>
                    <a:pt x="18719" y="615950"/>
                  </a:lnTo>
                  <a:lnTo>
                    <a:pt x="16192" y="613079"/>
                  </a:lnTo>
                  <a:lnTo>
                    <a:pt x="14033" y="609841"/>
                  </a:lnTo>
                  <a:lnTo>
                    <a:pt x="11874" y="606958"/>
                  </a:lnTo>
                  <a:lnTo>
                    <a:pt x="9715" y="603719"/>
                  </a:lnTo>
                  <a:lnTo>
                    <a:pt x="7912" y="600113"/>
                  </a:lnTo>
                  <a:lnTo>
                    <a:pt x="6476" y="596874"/>
                  </a:lnTo>
                  <a:lnTo>
                    <a:pt x="4673" y="593280"/>
                  </a:lnTo>
                  <a:lnTo>
                    <a:pt x="3594" y="589673"/>
                  </a:lnTo>
                  <a:lnTo>
                    <a:pt x="2514" y="586079"/>
                  </a:lnTo>
                  <a:lnTo>
                    <a:pt x="1435" y="582117"/>
                  </a:lnTo>
                  <a:lnTo>
                    <a:pt x="711" y="578510"/>
                  </a:lnTo>
                  <a:lnTo>
                    <a:pt x="355" y="574560"/>
                  </a:lnTo>
                  <a:lnTo>
                    <a:pt x="0" y="570953"/>
                  </a:lnTo>
                  <a:lnTo>
                    <a:pt x="0" y="5669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79145" y="1533857"/>
            <a:ext cx="94488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8h30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10h20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776424" y="1319226"/>
            <a:ext cx="1201420" cy="652780"/>
            <a:chOff x="1776424" y="1319226"/>
            <a:chExt cx="1201420" cy="652780"/>
          </a:xfrm>
        </p:grpSpPr>
        <p:sp>
          <p:nvSpPr>
            <p:cNvPr id="14" name="object 14"/>
            <p:cNvSpPr/>
            <p:nvPr/>
          </p:nvSpPr>
          <p:spPr>
            <a:xfrm>
              <a:off x="1782724" y="1325526"/>
              <a:ext cx="1188720" cy="640080"/>
            </a:xfrm>
            <a:custGeom>
              <a:avLst/>
              <a:gdLst/>
              <a:ahLst/>
              <a:cxnLst/>
              <a:rect l="l" t="t" r="r" b="b"/>
              <a:pathLst>
                <a:path w="1188720" h="640080">
                  <a:moveTo>
                    <a:pt x="111923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570953"/>
                  </a:lnTo>
                  <a:lnTo>
                    <a:pt x="319" y="574192"/>
                  </a:lnTo>
                  <a:lnTo>
                    <a:pt x="679" y="578154"/>
                  </a:lnTo>
                  <a:lnTo>
                    <a:pt x="6476" y="596874"/>
                  </a:lnTo>
                  <a:lnTo>
                    <a:pt x="7912" y="600113"/>
                  </a:lnTo>
                  <a:lnTo>
                    <a:pt x="9715" y="603719"/>
                  </a:lnTo>
                  <a:lnTo>
                    <a:pt x="11874" y="606958"/>
                  </a:lnTo>
                  <a:lnTo>
                    <a:pt x="14033" y="609841"/>
                  </a:lnTo>
                  <a:lnTo>
                    <a:pt x="16192" y="613079"/>
                  </a:lnTo>
                  <a:lnTo>
                    <a:pt x="21234" y="618832"/>
                  </a:lnTo>
                  <a:lnTo>
                    <a:pt x="27000" y="623874"/>
                  </a:lnTo>
                  <a:lnTo>
                    <a:pt x="30238" y="626033"/>
                  </a:lnTo>
                  <a:lnTo>
                    <a:pt x="33121" y="628192"/>
                  </a:lnTo>
                  <a:lnTo>
                    <a:pt x="36715" y="630351"/>
                  </a:lnTo>
                  <a:lnTo>
                    <a:pt x="39954" y="632155"/>
                  </a:lnTo>
                  <a:lnTo>
                    <a:pt x="43192" y="633590"/>
                  </a:lnTo>
                  <a:lnTo>
                    <a:pt x="46799" y="635393"/>
                  </a:lnTo>
                  <a:lnTo>
                    <a:pt x="54000" y="637552"/>
                  </a:lnTo>
                  <a:lnTo>
                    <a:pt x="57950" y="638632"/>
                  </a:lnTo>
                  <a:lnTo>
                    <a:pt x="61556" y="639356"/>
                  </a:lnTo>
                  <a:lnTo>
                    <a:pt x="65519" y="639711"/>
                  </a:lnTo>
                  <a:lnTo>
                    <a:pt x="69113" y="640080"/>
                  </a:lnTo>
                  <a:lnTo>
                    <a:pt x="1119593" y="639711"/>
                  </a:lnTo>
                  <a:lnTo>
                    <a:pt x="1145514" y="633234"/>
                  </a:lnTo>
                  <a:lnTo>
                    <a:pt x="1148753" y="631799"/>
                  </a:lnTo>
                  <a:lnTo>
                    <a:pt x="1152359" y="629996"/>
                  </a:lnTo>
                  <a:lnTo>
                    <a:pt x="1155598" y="627837"/>
                  </a:lnTo>
                  <a:lnTo>
                    <a:pt x="1158481" y="625678"/>
                  </a:lnTo>
                  <a:lnTo>
                    <a:pt x="1161719" y="623519"/>
                  </a:lnTo>
                  <a:lnTo>
                    <a:pt x="1167472" y="618477"/>
                  </a:lnTo>
                  <a:lnTo>
                    <a:pt x="1172514" y="612711"/>
                  </a:lnTo>
                  <a:lnTo>
                    <a:pt x="1174673" y="609473"/>
                  </a:lnTo>
                  <a:lnTo>
                    <a:pt x="1176832" y="606590"/>
                  </a:lnTo>
                  <a:lnTo>
                    <a:pt x="1178991" y="602995"/>
                  </a:lnTo>
                  <a:lnTo>
                    <a:pt x="1180795" y="599757"/>
                  </a:lnTo>
                  <a:lnTo>
                    <a:pt x="1182230" y="596519"/>
                  </a:lnTo>
                  <a:lnTo>
                    <a:pt x="1184033" y="592912"/>
                  </a:lnTo>
                  <a:lnTo>
                    <a:pt x="1188318" y="574560"/>
                  </a:lnTo>
                  <a:lnTo>
                    <a:pt x="1188683" y="570953"/>
                  </a:lnTo>
                  <a:lnTo>
                    <a:pt x="1188720" y="566635"/>
                  </a:lnTo>
                  <a:lnTo>
                    <a:pt x="1188354" y="73075"/>
                  </a:lnTo>
                  <a:lnTo>
                    <a:pt x="1188351" y="69113"/>
                  </a:lnTo>
                  <a:lnTo>
                    <a:pt x="1187996" y="65519"/>
                  </a:lnTo>
                  <a:lnTo>
                    <a:pt x="1187640" y="61556"/>
                  </a:lnTo>
                  <a:lnTo>
                    <a:pt x="1186916" y="57950"/>
                  </a:lnTo>
                  <a:lnTo>
                    <a:pt x="1185837" y="54000"/>
                  </a:lnTo>
                  <a:lnTo>
                    <a:pt x="1183678" y="46799"/>
                  </a:lnTo>
                  <a:lnTo>
                    <a:pt x="1181874" y="43192"/>
                  </a:lnTo>
                  <a:lnTo>
                    <a:pt x="1180439" y="39954"/>
                  </a:lnTo>
                  <a:lnTo>
                    <a:pt x="1178636" y="36715"/>
                  </a:lnTo>
                  <a:lnTo>
                    <a:pt x="1176477" y="33121"/>
                  </a:lnTo>
                  <a:lnTo>
                    <a:pt x="1174318" y="30238"/>
                  </a:lnTo>
                  <a:lnTo>
                    <a:pt x="1172159" y="27000"/>
                  </a:lnTo>
                  <a:lnTo>
                    <a:pt x="1167117" y="21234"/>
                  </a:lnTo>
                  <a:lnTo>
                    <a:pt x="1161351" y="16192"/>
                  </a:lnTo>
                  <a:lnTo>
                    <a:pt x="1158113" y="14033"/>
                  </a:lnTo>
                  <a:lnTo>
                    <a:pt x="1155230" y="11874"/>
                  </a:lnTo>
                  <a:lnTo>
                    <a:pt x="1151991" y="9715"/>
                  </a:lnTo>
                  <a:lnTo>
                    <a:pt x="1148397" y="7912"/>
                  </a:lnTo>
                  <a:lnTo>
                    <a:pt x="1145158" y="6476"/>
                  </a:lnTo>
                  <a:lnTo>
                    <a:pt x="1141552" y="4673"/>
                  </a:lnTo>
                  <a:lnTo>
                    <a:pt x="1134351" y="2514"/>
                  </a:lnTo>
                  <a:lnTo>
                    <a:pt x="1130401" y="1435"/>
                  </a:lnTo>
                  <a:lnTo>
                    <a:pt x="1126794" y="711"/>
                  </a:lnTo>
                  <a:lnTo>
                    <a:pt x="111923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82724" y="1325526"/>
              <a:ext cx="1188720" cy="640080"/>
            </a:xfrm>
            <a:custGeom>
              <a:avLst/>
              <a:gdLst/>
              <a:ahLst/>
              <a:cxnLst/>
              <a:rect l="l" t="t" r="r" b="b"/>
              <a:pathLst>
                <a:path w="1188720" h="64008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1115275" y="0"/>
                  </a:lnTo>
                  <a:lnTo>
                    <a:pt x="1119238" y="0"/>
                  </a:lnTo>
                  <a:lnTo>
                    <a:pt x="1122832" y="355"/>
                  </a:lnTo>
                  <a:lnTo>
                    <a:pt x="1145158" y="6476"/>
                  </a:lnTo>
                  <a:lnTo>
                    <a:pt x="1148397" y="7912"/>
                  </a:lnTo>
                  <a:lnTo>
                    <a:pt x="1151991" y="9715"/>
                  </a:lnTo>
                  <a:lnTo>
                    <a:pt x="1155230" y="11874"/>
                  </a:lnTo>
                  <a:lnTo>
                    <a:pt x="1158113" y="14033"/>
                  </a:lnTo>
                  <a:lnTo>
                    <a:pt x="1161351" y="16192"/>
                  </a:lnTo>
                  <a:lnTo>
                    <a:pt x="1164234" y="18719"/>
                  </a:lnTo>
                  <a:lnTo>
                    <a:pt x="1167117" y="21234"/>
                  </a:lnTo>
                  <a:lnTo>
                    <a:pt x="1169631" y="24117"/>
                  </a:lnTo>
                  <a:lnTo>
                    <a:pt x="1172159" y="27000"/>
                  </a:lnTo>
                  <a:lnTo>
                    <a:pt x="1174318" y="30238"/>
                  </a:lnTo>
                  <a:lnTo>
                    <a:pt x="1176477" y="33121"/>
                  </a:lnTo>
                  <a:lnTo>
                    <a:pt x="1178636" y="36715"/>
                  </a:lnTo>
                  <a:lnTo>
                    <a:pt x="1180439" y="39954"/>
                  </a:lnTo>
                  <a:lnTo>
                    <a:pt x="1181874" y="43192"/>
                  </a:lnTo>
                  <a:lnTo>
                    <a:pt x="1183678" y="46799"/>
                  </a:lnTo>
                  <a:lnTo>
                    <a:pt x="1187996" y="65519"/>
                  </a:lnTo>
                  <a:lnTo>
                    <a:pt x="1188351" y="69113"/>
                  </a:lnTo>
                  <a:lnTo>
                    <a:pt x="1188351" y="73075"/>
                  </a:lnTo>
                  <a:lnTo>
                    <a:pt x="1188720" y="566635"/>
                  </a:lnTo>
                  <a:lnTo>
                    <a:pt x="1188720" y="570598"/>
                  </a:lnTo>
                  <a:lnTo>
                    <a:pt x="1188351" y="574192"/>
                  </a:lnTo>
                  <a:lnTo>
                    <a:pt x="1187996" y="578154"/>
                  </a:lnTo>
                  <a:lnTo>
                    <a:pt x="1182230" y="596519"/>
                  </a:lnTo>
                  <a:lnTo>
                    <a:pt x="1180795" y="599757"/>
                  </a:lnTo>
                  <a:lnTo>
                    <a:pt x="1178991" y="602995"/>
                  </a:lnTo>
                  <a:lnTo>
                    <a:pt x="1176832" y="606590"/>
                  </a:lnTo>
                  <a:lnTo>
                    <a:pt x="1174673" y="609473"/>
                  </a:lnTo>
                  <a:lnTo>
                    <a:pt x="1172514" y="612711"/>
                  </a:lnTo>
                  <a:lnTo>
                    <a:pt x="1170000" y="615594"/>
                  </a:lnTo>
                  <a:lnTo>
                    <a:pt x="1167472" y="618477"/>
                  </a:lnTo>
                  <a:lnTo>
                    <a:pt x="1164589" y="620991"/>
                  </a:lnTo>
                  <a:lnTo>
                    <a:pt x="1161719" y="623519"/>
                  </a:lnTo>
                  <a:lnTo>
                    <a:pt x="1158481" y="625678"/>
                  </a:lnTo>
                  <a:lnTo>
                    <a:pt x="1155598" y="627837"/>
                  </a:lnTo>
                  <a:lnTo>
                    <a:pt x="1152359" y="629996"/>
                  </a:lnTo>
                  <a:lnTo>
                    <a:pt x="1148753" y="631799"/>
                  </a:lnTo>
                  <a:lnTo>
                    <a:pt x="1145514" y="633234"/>
                  </a:lnTo>
                  <a:lnTo>
                    <a:pt x="1141920" y="635038"/>
                  </a:lnTo>
                  <a:lnTo>
                    <a:pt x="1138313" y="636117"/>
                  </a:lnTo>
                  <a:lnTo>
                    <a:pt x="1134719" y="637197"/>
                  </a:lnTo>
                  <a:lnTo>
                    <a:pt x="1130757" y="638276"/>
                  </a:lnTo>
                  <a:lnTo>
                    <a:pt x="1127150" y="639000"/>
                  </a:lnTo>
                  <a:lnTo>
                    <a:pt x="1123200" y="639356"/>
                  </a:lnTo>
                  <a:lnTo>
                    <a:pt x="1119593" y="639711"/>
                  </a:lnTo>
                  <a:lnTo>
                    <a:pt x="1115631" y="639711"/>
                  </a:lnTo>
                  <a:lnTo>
                    <a:pt x="73075" y="640080"/>
                  </a:lnTo>
                  <a:lnTo>
                    <a:pt x="69113" y="640080"/>
                  </a:lnTo>
                  <a:lnTo>
                    <a:pt x="65519" y="639711"/>
                  </a:lnTo>
                  <a:lnTo>
                    <a:pt x="61556" y="639356"/>
                  </a:lnTo>
                  <a:lnTo>
                    <a:pt x="43192" y="633590"/>
                  </a:lnTo>
                  <a:lnTo>
                    <a:pt x="39954" y="632155"/>
                  </a:lnTo>
                  <a:lnTo>
                    <a:pt x="36715" y="630351"/>
                  </a:lnTo>
                  <a:lnTo>
                    <a:pt x="33121" y="628192"/>
                  </a:lnTo>
                  <a:lnTo>
                    <a:pt x="30238" y="626033"/>
                  </a:lnTo>
                  <a:lnTo>
                    <a:pt x="27000" y="623874"/>
                  </a:lnTo>
                  <a:lnTo>
                    <a:pt x="24117" y="621360"/>
                  </a:lnTo>
                  <a:lnTo>
                    <a:pt x="21234" y="618832"/>
                  </a:lnTo>
                  <a:lnTo>
                    <a:pt x="18719" y="615950"/>
                  </a:lnTo>
                  <a:lnTo>
                    <a:pt x="16192" y="613079"/>
                  </a:lnTo>
                  <a:lnTo>
                    <a:pt x="14033" y="609841"/>
                  </a:lnTo>
                  <a:lnTo>
                    <a:pt x="11874" y="606958"/>
                  </a:lnTo>
                  <a:lnTo>
                    <a:pt x="9715" y="603719"/>
                  </a:lnTo>
                  <a:lnTo>
                    <a:pt x="7912" y="600113"/>
                  </a:lnTo>
                  <a:lnTo>
                    <a:pt x="6476" y="596874"/>
                  </a:lnTo>
                  <a:lnTo>
                    <a:pt x="4673" y="593280"/>
                  </a:lnTo>
                  <a:lnTo>
                    <a:pt x="3594" y="589673"/>
                  </a:lnTo>
                  <a:lnTo>
                    <a:pt x="2514" y="586079"/>
                  </a:lnTo>
                  <a:lnTo>
                    <a:pt x="1435" y="582117"/>
                  </a:lnTo>
                  <a:lnTo>
                    <a:pt x="711" y="578510"/>
                  </a:lnTo>
                  <a:lnTo>
                    <a:pt x="355" y="574560"/>
                  </a:lnTo>
                  <a:lnTo>
                    <a:pt x="0" y="570953"/>
                  </a:lnTo>
                  <a:lnTo>
                    <a:pt x="0" y="5669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63255" y="1533857"/>
            <a:ext cx="102870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10h40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12h30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102304" y="1319226"/>
            <a:ext cx="1201420" cy="652780"/>
            <a:chOff x="3102304" y="1319226"/>
            <a:chExt cx="1201420" cy="652780"/>
          </a:xfrm>
        </p:grpSpPr>
        <p:sp>
          <p:nvSpPr>
            <p:cNvPr id="18" name="object 18"/>
            <p:cNvSpPr/>
            <p:nvPr/>
          </p:nvSpPr>
          <p:spPr>
            <a:xfrm>
              <a:off x="3108604" y="1325526"/>
              <a:ext cx="1188720" cy="640080"/>
            </a:xfrm>
            <a:custGeom>
              <a:avLst/>
              <a:gdLst/>
              <a:ahLst/>
              <a:cxnLst/>
              <a:rect l="l" t="t" r="r" b="b"/>
              <a:pathLst>
                <a:path w="1188720" h="640080">
                  <a:moveTo>
                    <a:pt x="111923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7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570953"/>
                  </a:lnTo>
                  <a:lnTo>
                    <a:pt x="319" y="574192"/>
                  </a:lnTo>
                  <a:lnTo>
                    <a:pt x="679" y="578154"/>
                  </a:lnTo>
                  <a:lnTo>
                    <a:pt x="711" y="578510"/>
                  </a:lnTo>
                  <a:lnTo>
                    <a:pt x="1363" y="581761"/>
                  </a:lnTo>
                  <a:lnTo>
                    <a:pt x="1435" y="582117"/>
                  </a:lnTo>
                  <a:lnTo>
                    <a:pt x="2414" y="585711"/>
                  </a:lnTo>
                  <a:lnTo>
                    <a:pt x="4563" y="592912"/>
                  </a:lnTo>
                  <a:lnTo>
                    <a:pt x="4673" y="593280"/>
                  </a:lnTo>
                  <a:lnTo>
                    <a:pt x="6477" y="596874"/>
                  </a:lnTo>
                  <a:lnTo>
                    <a:pt x="7912" y="600113"/>
                  </a:lnTo>
                  <a:lnTo>
                    <a:pt x="9715" y="603719"/>
                  </a:lnTo>
                  <a:lnTo>
                    <a:pt x="11874" y="606958"/>
                  </a:lnTo>
                  <a:lnTo>
                    <a:pt x="14033" y="609841"/>
                  </a:lnTo>
                  <a:lnTo>
                    <a:pt x="16192" y="613079"/>
                  </a:lnTo>
                  <a:lnTo>
                    <a:pt x="21234" y="618832"/>
                  </a:lnTo>
                  <a:lnTo>
                    <a:pt x="27000" y="623874"/>
                  </a:lnTo>
                  <a:lnTo>
                    <a:pt x="30238" y="626033"/>
                  </a:lnTo>
                  <a:lnTo>
                    <a:pt x="33121" y="628192"/>
                  </a:lnTo>
                  <a:lnTo>
                    <a:pt x="36715" y="630351"/>
                  </a:lnTo>
                  <a:lnTo>
                    <a:pt x="39954" y="632155"/>
                  </a:lnTo>
                  <a:lnTo>
                    <a:pt x="43192" y="633590"/>
                  </a:lnTo>
                  <a:lnTo>
                    <a:pt x="46799" y="635393"/>
                  </a:lnTo>
                  <a:lnTo>
                    <a:pt x="54000" y="637552"/>
                  </a:lnTo>
                  <a:lnTo>
                    <a:pt x="57950" y="638632"/>
                  </a:lnTo>
                  <a:lnTo>
                    <a:pt x="61556" y="639356"/>
                  </a:lnTo>
                  <a:lnTo>
                    <a:pt x="65519" y="639711"/>
                  </a:lnTo>
                  <a:lnTo>
                    <a:pt x="69113" y="640080"/>
                  </a:lnTo>
                  <a:lnTo>
                    <a:pt x="1119593" y="639711"/>
                  </a:lnTo>
                  <a:lnTo>
                    <a:pt x="1145514" y="633234"/>
                  </a:lnTo>
                  <a:lnTo>
                    <a:pt x="1148753" y="631799"/>
                  </a:lnTo>
                  <a:lnTo>
                    <a:pt x="1152359" y="629996"/>
                  </a:lnTo>
                  <a:lnTo>
                    <a:pt x="1155598" y="627837"/>
                  </a:lnTo>
                  <a:lnTo>
                    <a:pt x="1158481" y="625678"/>
                  </a:lnTo>
                  <a:lnTo>
                    <a:pt x="1161719" y="623519"/>
                  </a:lnTo>
                  <a:lnTo>
                    <a:pt x="1167472" y="618477"/>
                  </a:lnTo>
                  <a:lnTo>
                    <a:pt x="1172514" y="612711"/>
                  </a:lnTo>
                  <a:lnTo>
                    <a:pt x="1174673" y="609473"/>
                  </a:lnTo>
                  <a:lnTo>
                    <a:pt x="1176832" y="606590"/>
                  </a:lnTo>
                  <a:lnTo>
                    <a:pt x="1178991" y="602995"/>
                  </a:lnTo>
                  <a:lnTo>
                    <a:pt x="1180795" y="599757"/>
                  </a:lnTo>
                  <a:lnTo>
                    <a:pt x="1182230" y="596519"/>
                  </a:lnTo>
                  <a:lnTo>
                    <a:pt x="1184033" y="592912"/>
                  </a:lnTo>
                  <a:lnTo>
                    <a:pt x="1188318" y="574560"/>
                  </a:lnTo>
                  <a:lnTo>
                    <a:pt x="1188683" y="570953"/>
                  </a:lnTo>
                  <a:lnTo>
                    <a:pt x="1188720" y="566635"/>
                  </a:lnTo>
                  <a:lnTo>
                    <a:pt x="1188354" y="73075"/>
                  </a:lnTo>
                  <a:lnTo>
                    <a:pt x="1188351" y="69113"/>
                  </a:lnTo>
                  <a:lnTo>
                    <a:pt x="1187996" y="65519"/>
                  </a:lnTo>
                  <a:lnTo>
                    <a:pt x="1187640" y="61556"/>
                  </a:lnTo>
                  <a:lnTo>
                    <a:pt x="1186916" y="57950"/>
                  </a:lnTo>
                  <a:lnTo>
                    <a:pt x="1185837" y="54000"/>
                  </a:lnTo>
                  <a:lnTo>
                    <a:pt x="1183678" y="46799"/>
                  </a:lnTo>
                  <a:lnTo>
                    <a:pt x="1181874" y="43192"/>
                  </a:lnTo>
                  <a:lnTo>
                    <a:pt x="1180439" y="39954"/>
                  </a:lnTo>
                  <a:lnTo>
                    <a:pt x="1178636" y="36715"/>
                  </a:lnTo>
                  <a:lnTo>
                    <a:pt x="1176477" y="33121"/>
                  </a:lnTo>
                  <a:lnTo>
                    <a:pt x="1174318" y="30238"/>
                  </a:lnTo>
                  <a:lnTo>
                    <a:pt x="1172159" y="27000"/>
                  </a:lnTo>
                  <a:lnTo>
                    <a:pt x="1167117" y="21234"/>
                  </a:lnTo>
                  <a:lnTo>
                    <a:pt x="1161351" y="16192"/>
                  </a:lnTo>
                  <a:lnTo>
                    <a:pt x="1158113" y="14033"/>
                  </a:lnTo>
                  <a:lnTo>
                    <a:pt x="1155230" y="11874"/>
                  </a:lnTo>
                  <a:lnTo>
                    <a:pt x="1151991" y="9715"/>
                  </a:lnTo>
                  <a:lnTo>
                    <a:pt x="1148397" y="7912"/>
                  </a:lnTo>
                  <a:lnTo>
                    <a:pt x="1145159" y="6476"/>
                  </a:lnTo>
                  <a:lnTo>
                    <a:pt x="1141552" y="4673"/>
                  </a:lnTo>
                  <a:lnTo>
                    <a:pt x="1134351" y="2514"/>
                  </a:lnTo>
                  <a:lnTo>
                    <a:pt x="1130401" y="1435"/>
                  </a:lnTo>
                  <a:lnTo>
                    <a:pt x="1126794" y="711"/>
                  </a:lnTo>
                  <a:lnTo>
                    <a:pt x="111923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08604" y="1325526"/>
              <a:ext cx="1188720" cy="640080"/>
            </a:xfrm>
            <a:custGeom>
              <a:avLst/>
              <a:gdLst/>
              <a:ahLst/>
              <a:cxnLst/>
              <a:rect l="l" t="t" r="r" b="b"/>
              <a:pathLst>
                <a:path w="1188720" h="64008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7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1115275" y="0"/>
                  </a:lnTo>
                  <a:lnTo>
                    <a:pt x="1119238" y="0"/>
                  </a:lnTo>
                  <a:lnTo>
                    <a:pt x="1122832" y="355"/>
                  </a:lnTo>
                  <a:lnTo>
                    <a:pt x="1145159" y="6476"/>
                  </a:lnTo>
                  <a:lnTo>
                    <a:pt x="1148397" y="7912"/>
                  </a:lnTo>
                  <a:lnTo>
                    <a:pt x="1151991" y="9715"/>
                  </a:lnTo>
                  <a:lnTo>
                    <a:pt x="1155230" y="11874"/>
                  </a:lnTo>
                  <a:lnTo>
                    <a:pt x="1158113" y="14033"/>
                  </a:lnTo>
                  <a:lnTo>
                    <a:pt x="1161351" y="16192"/>
                  </a:lnTo>
                  <a:lnTo>
                    <a:pt x="1164234" y="18719"/>
                  </a:lnTo>
                  <a:lnTo>
                    <a:pt x="1167117" y="21234"/>
                  </a:lnTo>
                  <a:lnTo>
                    <a:pt x="1169631" y="24117"/>
                  </a:lnTo>
                  <a:lnTo>
                    <a:pt x="1172159" y="27000"/>
                  </a:lnTo>
                  <a:lnTo>
                    <a:pt x="1174318" y="30238"/>
                  </a:lnTo>
                  <a:lnTo>
                    <a:pt x="1176477" y="33121"/>
                  </a:lnTo>
                  <a:lnTo>
                    <a:pt x="1178636" y="36715"/>
                  </a:lnTo>
                  <a:lnTo>
                    <a:pt x="1180439" y="39954"/>
                  </a:lnTo>
                  <a:lnTo>
                    <a:pt x="1181874" y="43192"/>
                  </a:lnTo>
                  <a:lnTo>
                    <a:pt x="1183678" y="46799"/>
                  </a:lnTo>
                  <a:lnTo>
                    <a:pt x="1187996" y="65519"/>
                  </a:lnTo>
                  <a:lnTo>
                    <a:pt x="1188351" y="69113"/>
                  </a:lnTo>
                  <a:lnTo>
                    <a:pt x="1188351" y="73075"/>
                  </a:lnTo>
                  <a:lnTo>
                    <a:pt x="1188720" y="566635"/>
                  </a:lnTo>
                  <a:lnTo>
                    <a:pt x="1188720" y="570598"/>
                  </a:lnTo>
                  <a:lnTo>
                    <a:pt x="1188351" y="574192"/>
                  </a:lnTo>
                  <a:lnTo>
                    <a:pt x="1187996" y="578154"/>
                  </a:lnTo>
                  <a:lnTo>
                    <a:pt x="1182230" y="596519"/>
                  </a:lnTo>
                  <a:lnTo>
                    <a:pt x="1180795" y="599757"/>
                  </a:lnTo>
                  <a:lnTo>
                    <a:pt x="1178991" y="602995"/>
                  </a:lnTo>
                  <a:lnTo>
                    <a:pt x="1176832" y="606590"/>
                  </a:lnTo>
                  <a:lnTo>
                    <a:pt x="1174673" y="609473"/>
                  </a:lnTo>
                  <a:lnTo>
                    <a:pt x="1172514" y="612711"/>
                  </a:lnTo>
                  <a:lnTo>
                    <a:pt x="1170000" y="615594"/>
                  </a:lnTo>
                  <a:lnTo>
                    <a:pt x="1167472" y="618477"/>
                  </a:lnTo>
                  <a:lnTo>
                    <a:pt x="1164589" y="620991"/>
                  </a:lnTo>
                  <a:lnTo>
                    <a:pt x="1161719" y="623519"/>
                  </a:lnTo>
                  <a:lnTo>
                    <a:pt x="1158481" y="625678"/>
                  </a:lnTo>
                  <a:lnTo>
                    <a:pt x="1155598" y="627837"/>
                  </a:lnTo>
                  <a:lnTo>
                    <a:pt x="1152359" y="629996"/>
                  </a:lnTo>
                  <a:lnTo>
                    <a:pt x="1148753" y="631799"/>
                  </a:lnTo>
                  <a:lnTo>
                    <a:pt x="1145514" y="633234"/>
                  </a:lnTo>
                  <a:lnTo>
                    <a:pt x="1141920" y="635038"/>
                  </a:lnTo>
                  <a:lnTo>
                    <a:pt x="1138313" y="636117"/>
                  </a:lnTo>
                  <a:lnTo>
                    <a:pt x="1134719" y="637197"/>
                  </a:lnTo>
                  <a:lnTo>
                    <a:pt x="1130757" y="638276"/>
                  </a:lnTo>
                  <a:lnTo>
                    <a:pt x="1127150" y="639000"/>
                  </a:lnTo>
                  <a:lnTo>
                    <a:pt x="1123200" y="639356"/>
                  </a:lnTo>
                  <a:lnTo>
                    <a:pt x="1119593" y="639711"/>
                  </a:lnTo>
                  <a:lnTo>
                    <a:pt x="1115631" y="639711"/>
                  </a:lnTo>
                  <a:lnTo>
                    <a:pt x="73075" y="640080"/>
                  </a:lnTo>
                  <a:lnTo>
                    <a:pt x="69113" y="640080"/>
                  </a:lnTo>
                  <a:lnTo>
                    <a:pt x="65519" y="639711"/>
                  </a:lnTo>
                  <a:lnTo>
                    <a:pt x="61556" y="639356"/>
                  </a:lnTo>
                  <a:lnTo>
                    <a:pt x="43192" y="633590"/>
                  </a:lnTo>
                  <a:lnTo>
                    <a:pt x="39954" y="632155"/>
                  </a:lnTo>
                  <a:lnTo>
                    <a:pt x="36715" y="630351"/>
                  </a:lnTo>
                  <a:lnTo>
                    <a:pt x="33121" y="628192"/>
                  </a:lnTo>
                  <a:lnTo>
                    <a:pt x="30238" y="626033"/>
                  </a:lnTo>
                  <a:lnTo>
                    <a:pt x="27000" y="623874"/>
                  </a:lnTo>
                  <a:lnTo>
                    <a:pt x="24117" y="621360"/>
                  </a:lnTo>
                  <a:lnTo>
                    <a:pt x="21234" y="618832"/>
                  </a:lnTo>
                  <a:lnTo>
                    <a:pt x="18719" y="615950"/>
                  </a:lnTo>
                  <a:lnTo>
                    <a:pt x="16192" y="613079"/>
                  </a:lnTo>
                  <a:lnTo>
                    <a:pt x="14033" y="609841"/>
                  </a:lnTo>
                  <a:lnTo>
                    <a:pt x="11874" y="606958"/>
                  </a:lnTo>
                  <a:lnTo>
                    <a:pt x="9715" y="603719"/>
                  </a:lnTo>
                  <a:lnTo>
                    <a:pt x="7912" y="600113"/>
                  </a:lnTo>
                  <a:lnTo>
                    <a:pt x="6477" y="596874"/>
                  </a:lnTo>
                  <a:lnTo>
                    <a:pt x="4673" y="593280"/>
                  </a:lnTo>
                  <a:lnTo>
                    <a:pt x="3594" y="589673"/>
                  </a:lnTo>
                  <a:lnTo>
                    <a:pt x="2514" y="586079"/>
                  </a:lnTo>
                  <a:lnTo>
                    <a:pt x="1435" y="582117"/>
                  </a:lnTo>
                  <a:lnTo>
                    <a:pt x="711" y="578510"/>
                  </a:lnTo>
                  <a:lnTo>
                    <a:pt x="355" y="574560"/>
                  </a:lnTo>
                  <a:lnTo>
                    <a:pt x="0" y="570953"/>
                  </a:lnTo>
                  <a:lnTo>
                    <a:pt x="0" y="5669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272663" y="1533857"/>
            <a:ext cx="85979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14h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15h50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28184" y="1319226"/>
            <a:ext cx="1201420" cy="652780"/>
            <a:chOff x="4428184" y="1319226"/>
            <a:chExt cx="1201420" cy="652780"/>
          </a:xfrm>
        </p:grpSpPr>
        <p:sp>
          <p:nvSpPr>
            <p:cNvPr id="22" name="object 22"/>
            <p:cNvSpPr/>
            <p:nvPr/>
          </p:nvSpPr>
          <p:spPr>
            <a:xfrm>
              <a:off x="4434484" y="1325526"/>
              <a:ext cx="1188720" cy="640080"/>
            </a:xfrm>
            <a:custGeom>
              <a:avLst/>
              <a:gdLst/>
              <a:ahLst/>
              <a:cxnLst/>
              <a:rect l="l" t="t" r="r" b="b"/>
              <a:pathLst>
                <a:path w="1188720" h="640080">
                  <a:moveTo>
                    <a:pt x="111923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570953"/>
                  </a:lnTo>
                  <a:lnTo>
                    <a:pt x="319" y="574192"/>
                  </a:lnTo>
                  <a:lnTo>
                    <a:pt x="679" y="578154"/>
                  </a:lnTo>
                  <a:lnTo>
                    <a:pt x="711" y="578510"/>
                  </a:lnTo>
                  <a:lnTo>
                    <a:pt x="1363" y="581761"/>
                  </a:lnTo>
                  <a:lnTo>
                    <a:pt x="1435" y="582117"/>
                  </a:lnTo>
                  <a:lnTo>
                    <a:pt x="2414" y="585711"/>
                  </a:lnTo>
                  <a:lnTo>
                    <a:pt x="4563" y="592912"/>
                  </a:lnTo>
                  <a:lnTo>
                    <a:pt x="4673" y="593280"/>
                  </a:lnTo>
                  <a:lnTo>
                    <a:pt x="6476" y="596874"/>
                  </a:lnTo>
                  <a:lnTo>
                    <a:pt x="7912" y="600113"/>
                  </a:lnTo>
                  <a:lnTo>
                    <a:pt x="9715" y="603719"/>
                  </a:lnTo>
                  <a:lnTo>
                    <a:pt x="11874" y="606958"/>
                  </a:lnTo>
                  <a:lnTo>
                    <a:pt x="14033" y="609841"/>
                  </a:lnTo>
                  <a:lnTo>
                    <a:pt x="16192" y="613079"/>
                  </a:lnTo>
                  <a:lnTo>
                    <a:pt x="21234" y="618832"/>
                  </a:lnTo>
                  <a:lnTo>
                    <a:pt x="27000" y="623874"/>
                  </a:lnTo>
                  <a:lnTo>
                    <a:pt x="30238" y="626033"/>
                  </a:lnTo>
                  <a:lnTo>
                    <a:pt x="33121" y="628192"/>
                  </a:lnTo>
                  <a:lnTo>
                    <a:pt x="36715" y="630351"/>
                  </a:lnTo>
                  <a:lnTo>
                    <a:pt x="39954" y="632155"/>
                  </a:lnTo>
                  <a:lnTo>
                    <a:pt x="43192" y="633590"/>
                  </a:lnTo>
                  <a:lnTo>
                    <a:pt x="46799" y="635393"/>
                  </a:lnTo>
                  <a:lnTo>
                    <a:pt x="54000" y="637552"/>
                  </a:lnTo>
                  <a:lnTo>
                    <a:pt x="57950" y="638632"/>
                  </a:lnTo>
                  <a:lnTo>
                    <a:pt x="61556" y="639356"/>
                  </a:lnTo>
                  <a:lnTo>
                    <a:pt x="65519" y="639711"/>
                  </a:lnTo>
                  <a:lnTo>
                    <a:pt x="69113" y="640080"/>
                  </a:lnTo>
                  <a:lnTo>
                    <a:pt x="1119593" y="639711"/>
                  </a:lnTo>
                  <a:lnTo>
                    <a:pt x="1145514" y="633234"/>
                  </a:lnTo>
                  <a:lnTo>
                    <a:pt x="1148753" y="631799"/>
                  </a:lnTo>
                  <a:lnTo>
                    <a:pt x="1152359" y="629996"/>
                  </a:lnTo>
                  <a:lnTo>
                    <a:pt x="1155598" y="627837"/>
                  </a:lnTo>
                  <a:lnTo>
                    <a:pt x="1158481" y="625678"/>
                  </a:lnTo>
                  <a:lnTo>
                    <a:pt x="1161719" y="623519"/>
                  </a:lnTo>
                  <a:lnTo>
                    <a:pt x="1167472" y="618477"/>
                  </a:lnTo>
                  <a:lnTo>
                    <a:pt x="1172514" y="612711"/>
                  </a:lnTo>
                  <a:lnTo>
                    <a:pt x="1174673" y="609473"/>
                  </a:lnTo>
                  <a:lnTo>
                    <a:pt x="1176832" y="606590"/>
                  </a:lnTo>
                  <a:lnTo>
                    <a:pt x="1178991" y="602995"/>
                  </a:lnTo>
                  <a:lnTo>
                    <a:pt x="1180795" y="599757"/>
                  </a:lnTo>
                  <a:lnTo>
                    <a:pt x="1182230" y="596519"/>
                  </a:lnTo>
                  <a:lnTo>
                    <a:pt x="1184033" y="592912"/>
                  </a:lnTo>
                  <a:lnTo>
                    <a:pt x="1188318" y="574560"/>
                  </a:lnTo>
                  <a:lnTo>
                    <a:pt x="1188683" y="570953"/>
                  </a:lnTo>
                  <a:lnTo>
                    <a:pt x="1188719" y="566635"/>
                  </a:lnTo>
                  <a:lnTo>
                    <a:pt x="1188354" y="73075"/>
                  </a:lnTo>
                  <a:lnTo>
                    <a:pt x="1188351" y="69113"/>
                  </a:lnTo>
                  <a:lnTo>
                    <a:pt x="1187996" y="65519"/>
                  </a:lnTo>
                  <a:lnTo>
                    <a:pt x="1187640" y="61556"/>
                  </a:lnTo>
                  <a:lnTo>
                    <a:pt x="1186916" y="57950"/>
                  </a:lnTo>
                  <a:lnTo>
                    <a:pt x="1185837" y="54000"/>
                  </a:lnTo>
                  <a:lnTo>
                    <a:pt x="1183678" y="46799"/>
                  </a:lnTo>
                  <a:lnTo>
                    <a:pt x="1181874" y="43192"/>
                  </a:lnTo>
                  <a:lnTo>
                    <a:pt x="1180439" y="39954"/>
                  </a:lnTo>
                  <a:lnTo>
                    <a:pt x="1178636" y="36715"/>
                  </a:lnTo>
                  <a:lnTo>
                    <a:pt x="1176477" y="33121"/>
                  </a:lnTo>
                  <a:lnTo>
                    <a:pt x="1174318" y="30238"/>
                  </a:lnTo>
                  <a:lnTo>
                    <a:pt x="1172159" y="27000"/>
                  </a:lnTo>
                  <a:lnTo>
                    <a:pt x="1167117" y="21234"/>
                  </a:lnTo>
                  <a:lnTo>
                    <a:pt x="1161351" y="16192"/>
                  </a:lnTo>
                  <a:lnTo>
                    <a:pt x="1158113" y="14033"/>
                  </a:lnTo>
                  <a:lnTo>
                    <a:pt x="1155230" y="11874"/>
                  </a:lnTo>
                  <a:lnTo>
                    <a:pt x="1151991" y="9715"/>
                  </a:lnTo>
                  <a:lnTo>
                    <a:pt x="1148397" y="7912"/>
                  </a:lnTo>
                  <a:lnTo>
                    <a:pt x="1145158" y="6476"/>
                  </a:lnTo>
                  <a:lnTo>
                    <a:pt x="1141552" y="4673"/>
                  </a:lnTo>
                  <a:lnTo>
                    <a:pt x="1134351" y="2514"/>
                  </a:lnTo>
                  <a:lnTo>
                    <a:pt x="1130401" y="1435"/>
                  </a:lnTo>
                  <a:lnTo>
                    <a:pt x="1126794" y="711"/>
                  </a:lnTo>
                  <a:lnTo>
                    <a:pt x="111923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34484" y="1325526"/>
              <a:ext cx="1188720" cy="640080"/>
            </a:xfrm>
            <a:custGeom>
              <a:avLst/>
              <a:gdLst/>
              <a:ahLst/>
              <a:cxnLst/>
              <a:rect l="l" t="t" r="r" b="b"/>
              <a:pathLst>
                <a:path w="1188720" h="640080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1115275" y="0"/>
                  </a:lnTo>
                  <a:lnTo>
                    <a:pt x="1119238" y="0"/>
                  </a:lnTo>
                  <a:lnTo>
                    <a:pt x="1122832" y="355"/>
                  </a:lnTo>
                  <a:lnTo>
                    <a:pt x="1145158" y="6476"/>
                  </a:lnTo>
                  <a:lnTo>
                    <a:pt x="1148397" y="7912"/>
                  </a:lnTo>
                  <a:lnTo>
                    <a:pt x="1151991" y="9715"/>
                  </a:lnTo>
                  <a:lnTo>
                    <a:pt x="1155230" y="11874"/>
                  </a:lnTo>
                  <a:lnTo>
                    <a:pt x="1158113" y="14033"/>
                  </a:lnTo>
                  <a:lnTo>
                    <a:pt x="1161351" y="16192"/>
                  </a:lnTo>
                  <a:lnTo>
                    <a:pt x="1164234" y="18719"/>
                  </a:lnTo>
                  <a:lnTo>
                    <a:pt x="1167117" y="21234"/>
                  </a:lnTo>
                  <a:lnTo>
                    <a:pt x="1169631" y="24117"/>
                  </a:lnTo>
                  <a:lnTo>
                    <a:pt x="1172159" y="27000"/>
                  </a:lnTo>
                  <a:lnTo>
                    <a:pt x="1174318" y="30238"/>
                  </a:lnTo>
                  <a:lnTo>
                    <a:pt x="1176477" y="33121"/>
                  </a:lnTo>
                  <a:lnTo>
                    <a:pt x="1178636" y="36715"/>
                  </a:lnTo>
                  <a:lnTo>
                    <a:pt x="1180439" y="39954"/>
                  </a:lnTo>
                  <a:lnTo>
                    <a:pt x="1181874" y="43192"/>
                  </a:lnTo>
                  <a:lnTo>
                    <a:pt x="1183678" y="46799"/>
                  </a:lnTo>
                  <a:lnTo>
                    <a:pt x="1187996" y="65519"/>
                  </a:lnTo>
                  <a:lnTo>
                    <a:pt x="1188351" y="69113"/>
                  </a:lnTo>
                  <a:lnTo>
                    <a:pt x="1188351" y="73075"/>
                  </a:lnTo>
                  <a:lnTo>
                    <a:pt x="1188719" y="566635"/>
                  </a:lnTo>
                  <a:lnTo>
                    <a:pt x="1188719" y="570598"/>
                  </a:lnTo>
                  <a:lnTo>
                    <a:pt x="1188351" y="574192"/>
                  </a:lnTo>
                  <a:lnTo>
                    <a:pt x="1187996" y="578154"/>
                  </a:lnTo>
                  <a:lnTo>
                    <a:pt x="1182230" y="596519"/>
                  </a:lnTo>
                  <a:lnTo>
                    <a:pt x="1180795" y="599757"/>
                  </a:lnTo>
                  <a:lnTo>
                    <a:pt x="1178991" y="602995"/>
                  </a:lnTo>
                  <a:lnTo>
                    <a:pt x="1176832" y="606590"/>
                  </a:lnTo>
                  <a:lnTo>
                    <a:pt x="1174673" y="609473"/>
                  </a:lnTo>
                  <a:lnTo>
                    <a:pt x="1172514" y="612711"/>
                  </a:lnTo>
                  <a:lnTo>
                    <a:pt x="1170000" y="615594"/>
                  </a:lnTo>
                  <a:lnTo>
                    <a:pt x="1167472" y="618477"/>
                  </a:lnTo>
                  <a:lnTo>
                    <a:pt x="1164589" y="620991"/>
                  </a:lnTo>
                  <a:lnTo>
                    <a:pt x="1161719" y="623519"/>
                  </a:lnTo>
                  <a:lnTo>
                    <a:pt x="1158481" y="625678"/>
                  </a:lnTo>
                  <a:lnTo>
                    <a:pt x="1155598" y="627837"/>
                  </a:lnTo>
                  <a:lnTo>
                    <a:pt x="1152359" y="629996"/>
                  </a:lnTo>
                  <a:lnTo>
                    <a:pt x="1148753" y="631799"/>
                  </a:lnTo>
                  <a:lnTo>
                    <a:pt x="1145514" y="633234"/>
                  </a:lnTo>
                  <a:lnTo>
                    <a:pt x="1141920" y="635038"/>
                  </a:lnTo>
                  <a:lnTo>
                    <a:pt x="1138313" y="636117"/>
                  </a:lnTo>
                  <a:lnTo>
                    <a:pt x="1134719" y="637197"/>
                  </a:lnTo>
                  <a:lnTo>
                    <a:pt x="1130757" y="638276"/>
                  </a:lnTo>
                  <a:lnTo>
                    <a:pt x="1127150" y="639000"/>
                  </a:lnTo>
                  <a:lnTo>
                    <a:pt x="1123200" y="639356"/>
                  </a:lnTo>
                  <a:lnTo>
                    <a:pt x="1119593" y="639711"/>
                  </a:lnTo>
                  <a:lnTo>
                    <a:pt x="1115631" y="639711"/>
                  </a:lnTo>
                  <a:lnTo>
                    <a:pt x="73075" y="640080"/>
                  </a:lnTo>
                  <a:lnTo>
                    <a:pt x="69113" y="640080"/>
                  </a:lnTo>
                  <a:lnTo>
                    <a:pt x="65519" y="639711"/>
                  </a:lnTo>
                  <a:lnTo>
                    <a:pt x="61556" y="639356"/>
                  </a:lnTo>
                  <a:lnTo>
                    <a:pt x="43192" y="633590"/>
                  </a:lnTo>
                  <a:lnTo>
                    <a:pt x="39954" y="632155"/>
                  </a:lnTo>
                  <a:lnTo>
                    <a:pt x="36715" y="630351"/>
                  </a:lnTo>
                  <a:lnTo>
                    <a:pt x="33121" y="628192"/>
                  </a:lnTo>
                  <a:lnTo>
                    <a:pt x="30238" y="626033"/>
                  </a:lnTo>
                  <a:lnTo>
                    <a:pt x="27000" y="623874"/>
                  </a:lnTo>
                  <a:lnTo>
                    <a:pt x="24117" y="621360"/>
                  </a:lnTo>
                  <a:lnTo>
                    <a:pt x="21234" y="618832"/>
                  </a:lnTo>
                  <a:lnTo>
                    <a:pt x="18719" y="615950"/>
                  </a:lnTo>
                  <a:lnTo>
                    <a:pt x="16192" y="613079"/>
                  </a:lnTo>
                  <a:lnTo>
                    <a:pt x="14033" y="609841"/>
                  </a:lnTo>
                  <a:lnTo>
                    <a:pt x="11874" y="606958"/>
                  </a:lnTo>
                  <a:lnTo>
                    <a:pt x="9715" y="603719"/>
                  </a:lnTo>
                  <a:lnTo>
                    <a:pt x="7912" y="600113"/>
                  </a:lnTo>
                  <a:lnTo>
                    <a:pt x="6476" y="596874"/>
                  </a:lnTo>
                  <a:lnTo>
                    <a:pt x="4673" y="593280"/>
                  </a:lnTo>
                  <a:lnTo>
                    <a:pt x="3594" y="589673"/>
                  </a:lnTo>
                  <a:lnTo>
                    <a:pt x="2514" y="586079"/>
                  </a:lnTo>
                  <a:lnTo>
                    <a:pt x="1435" y="582117"/>
                  </a:lnTo>
                  <a:lnTo>
                    <a:pt x="711" y="578510"/>
                  </a:lnTo>
                  <a:lnTo>
                    <a:pt x="355" y="574560"/>
                  </a:lnTo>
                  <a:lnTo>
                    <a:pt x="0" y="570953"/>
                  </a:lnTo>
                  <a:lnTo>
                    <a:pt x="0" y="5669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598542" y="1533857"/>
            <a:ext cx="8610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16h10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18h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4500" y="2075588"/>
            <a:ext cx="93345" cy="6350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1500" spc="-470" dirty="0">
                <a:solidFill>
                  <a:srgbClr val="E64B3B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7577" y="2105458"/>
            <a:ext cx="5311775" cy="170116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Début</a:t>
            </a:r>
            <a:r>
              <a:rPr sz="1500" b="1" spc="-3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des</a:t>
            </a:r>
            <a:r>
              <a:rPr sz="1500" b="1" spc="-2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cours</a:t>
            </a:r>
            <a:r>
              <a:rPr sz="1500" b="1" spc="-2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:</a:t>
            </a:r>
            <a:r>
              <a:rPr sz="1500" b="1" spc="-3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semaine</a:t>
            </a:r>
            <a:r>
              <a:rPr sz="1500" b="1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du</a:t>
            </a:r>
            <a:r>
              <a:rPr sz="1500" b="1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14</a:t>
            </a:r>
            <a:r>
              <a:rPr sz="1500" b="1" spc="-2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septembre</a:t>
            </a:r>
            <a:r>
              <a:rPr sz="1500" b="1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20" dirty="0">
                <a:solidFill>
                  <a:srgbClr val="E64B3B"/>
                </a:solidFill>
                <a:latin typeface="Calibri"/>
                <a:cs typeface="Calibri"/>
              </a:rPr>
              <a:t>2026</a:t>
            </a:r>
            <a:endParaRPr sz="1500" dirty="0">
              <a:latin typeface="Calibri"/>
              <a:cs typeface="Calibri"/>
            </a:endParaRPr>
          </a:p>
          <a:p>
            <a:pPr marL="12700" marR="675640">
              <a:lnSpc>
                <a:spcPct val="100000"/>
              </a:lnSpc>
              <a:spcBef>
                <a:spcPts val="600"/>
              </a:spcBef>
            </a:pP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L’emploi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temps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est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cours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construction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il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vous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sera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communiqué</a:t>
            </a:r>
            <a:r>
              <a:rPr sz="15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avant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début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cours</a:t>
            </a:r>
            <a:endParaRPr sz="1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jeudi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est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réservé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filé</a:t>
            </a:r>
            <a:endParaRPr sz="15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90"/>
              </a:spcBef>
            </a:pP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emplois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temps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5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livret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d’accueil</a:t>
            </a:r>
            <a:r>
              <a:rPr sz="15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seront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téléchargeables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sur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page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5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site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5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Croix-</a:t>
            </a:r>
            <a:r>
              <a:rPr sz="1500" spc="-10" dirty="0">
                <a:solidFill>
                  <a:srgbClr val="2B3D4F"/>
                </a:solidFill>
                <a:latin typeface="Calibri"/>
                <a:cs typeface="Calibri"/>
              </a:rPr>
              <a:t>de-</a:t>
            </a:r>
            <a:r>
              <a:rPr sz="1500" dirty="0">
                <a:solidFill>
                  <a:srgbClr val="2B3D4F"/>
                </a:solidFill>
                <a:latin typeface="Calibri"/>
                <a:cs typeface="Calibri"/>
              </a:rPr>
              <a:t>Pierre</a:t>
            </a:r>
            <a:r>
              <a:rPr sz="15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4500" y="2911857"/>
            <a:ext cx="93345" cy="6356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4500" y="3856941"/>
            <a:ext cx="50660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1E608C"/>
                </a:solidFill>
                <a:latin typeface="Calibri"/>
                <a:cs typeface="Calibri"/>
                <a:hlinkClick r:id="rId2"/>
              </a:rPr>
              <a:t>https://inspe.univ-toulouse.fr/accueil/linspe/sites-de-formation/toulouse-</a:t>
            </a:r>
            <a:r>
              <a:rPr sz="1100" spc="-20" dirty="0">
                <a:solidFill>
                  <a:srgbClr val="1E608C"/>
                </a:solidFill>
                <a:latin typeface="Calibri"/>
                <a:cs typeface="Calibri"/>
                <a:hlinkClick r:id="rId2"/>
              </a:rPr>
              <a:t>croix-</a:t>
            </a:r>
            <a:r>
              <a:rPr sz="1100" spc="-10" dirty="0">
                <a:solidFill>
                  <a:srgbClr val="1E608C"/>
                </a:solidFill>
                <a:latin typeface="Calibri"/>
                <a:cs typeface="Calibri"/>
                <a:hlinkClick r:id="rId2"/>
              </a:rPr>
              <a:t>de-pierre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0031" y="1286145"/>
            <a:ext cx="2004732" cy="2004732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6701663" y="3515311"/>
            <a:ext cx="177101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Page</a:t>
            </a:r>
            <a:r>
              <a:rPr sz="1100" spc="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du site</a:t>
            </a:r>
            <a:r>
              <a:rPr sz="1100" spc="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100" spc="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Croix-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de-Pierre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Les</a:t>
            </a:r>
            <a:r>
              <a:rPr spc="-60" dirty="0"/>
              <a:t> </a:t>
            </a:r>
            <a:r>
              <a:rPr dirty="0"/>
              <a:t>temps</a:t>
            </a:r>
            <a:r>
              <a:rPr spc="-55" dirty="0"/>
              <a:t> </a:t>
            </a:r>
            <a:r>
              <a:rPr dirty="0"/>
              <a:t>forts</a:t>
            </a:r>
            <a:r>
              <a:rPr spc="-55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spc="-10" dirty="0"/>
              <a:t>l’année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53338" y="907746"/>
            <a:ext cx="8339455" cy="3853179"/>
            <a:chOff x="353338" y="907746"/>
            <a:chExt cx="8339455" cy="3853179"/>
          </a:xfrm>
        </p:grpSpPr>
        <p:sp>
          <p:nvSpPr>
            <p:cNvPr id="9" name="object 9"/>
            <p:cNvSpPr/>
            <p:nvPr/>
          </p:nvSpPr>
          <p:spPr>
            <a:xfrm>
              <a:off x="359638" y="914046"/>
              <a:ext cx="8327390" cy="3840479"/>
            </a:xfrm>
            <a:custGeom>
              <a:avLst/>
              <a:gdLst/>
              <a:ahLst/>
              <a:cxnLst/>
              <a:rect l="l" t="t" r="r" b="b"/>
              <a:pathLst>
                <a:path w="8327390" h="3840479">
                  <a:moveTo>
                    <a:pt x="8257324" y="0"/>
                  </a:moveTo>
                  <a:lnTo>
                    <a:pt x="69126" y="0"/>
                  </a:lnTo>
                  <a:lnTo>
                    <a:pt x="61556" y="711"/>
                  </a:lnTo>
                  <a:lnTo>
                    <a:pt x="57962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205" y="6476"/>
                  </a:lnTo>
                  <a:lnTo>
                    <a:pt x="39966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47" y="21234"/>
                  </a:lnTo>
                  <a:lnTo>
                    <a:pt x="16205" y="27000"/>
                  </a:lnTo>
                  <a:lnTo>
                    <a:pt x="14046" y="30238"/>
                  </a:lnTo>
                  <a:lnTo>
                    <a:pt x="11887" y="33121"/>
                  </a:lnTo>
                  <a:lnTo>
                    <a:pt x="9715" y="36360"/>
                  </a:lnTo>
                  <a:lnTo>
                    <a:pt x="7924" y="39954"/>
                  </a:lnTo>
                  <a:lnTo>
                    <a:pt x="6476" y="43192"/>
                  </a:lnTo>
                  <a:lnTo>
                    <a:pt x="4686" y="46799"/>
                  </a:lnTo>
                  <a:lnTo>
                    <a:pt x="2527" y="54000"/>
                  </a:lnTo>
                  <a:lnTo>
                    <a:pt x="1435" y="57950"/>
                  </a:lnTo>
                  <a:lnTo>
                    <a:pt x="723" y="61556"/>
                  </a:lnTo>
                  <a:lnTo>
                    <a:pt x="0" y="69113"/>
                  </a:lnTo>
                  <a:lnTo>
                    <a:pt x="0" y="3771353"/>
                  </a:lnTo>
                  <a:lnTo>
                    <a:pt x="6476" y="3797274"/>
                  </a:lnTo>
                  <a:lnTo>
                    <a:pt x="7924" y="3800513"/>
                  </a:lnTo>
                  <a:lnTo>
                    <a:pt x="9715" y="3804119"/>
                  </a:lnTo>
                  <a:lnTo>
                    <a:pt x="11887" y="3807358"/>
                  </a:lnTo>
                  <a:lnTo>
                    <a:pt x="14046" y="3810241"/>
                  </a:lnTo>
                  <a:lnTo>
                    <a:pt x="16205" y="3813479"/>
                  </a:lnTo>
                  <a:lnTo>
                    <a:pt x="21247" y="3819232"/>
                  </a:lnTo>
                  <a:lnTo>
                    <a:pt x="27000" y="3824274"/>
                  </a:lnTo>
                  <a:lnTo>
                    <a:pt x="30238" y="3826433"/>
                  </a:lnTo>
                  <a:lnTo>
                    <a:pt x="33121" y="3828592"/>
                  </a:lnTo>
                  <a:lnTo>
                    <a:pt x="36715" y="3830751"/>
                  </a:lnTo>
                  <a:lnTo>
                    <a:pt x="39966" y="3832555"/>
                  </a:lnTo>
                  <a:lnTo>
                    <a:pt x="43205" y="3833990"/>
                  </a:lnTo>
                  <a:lnTo>
                    <a:pt x="46799" y="3835793"/>
                  </a:lnTo>
                  <a:lnTo>
                    <a:pt x="54000" y="3837952"/>
                  </a:lnTo>
                  <a:lnTo>
                    <a:pt x="57962" y="3839032"/>
                  </a:lnTo>
                  <a:lnTo>
                    <a:pt x="61556" y="3839756"/>
                  </a:lnTo>
                  <a:lnTo>
                    <a:pt x="65519" y="3840111"/>
                  </a:lnTo>
                  <a:lnTo>
                    <a:pt x="69126" y="3840479"/>
                  </a:lnTo>
                  <a:lnTo>
                    <a:pt x="8257679" y="3840111"/>
                  </a:lnTo>
                  <a:lnTo>
                    <a:pt x="8283600" y="3833634"/>
                  </a:lnTo>
                  <a:lnTo>
                    <a:pt x="8286838" y="3832199"/>
                  </a:lnTo>
                  <a:lnTo>
                    <a:pt x="8290445" y="3830396"/>
                  </a:lnTo>
                  <a:lnTo>
                    <a:pt x="8293684" y="3828237"/>
                  </a:lnTo>
                  <a:lnTo>
                    <a:pt x="8296567" y="3826078"/>
                  </a:lnTo>
                  <a:lnTo>
                    <a:pt x="8299805" y="3823919"/>
                  </a:lnTo>
                  <a:lnTo>
                    <a:pt x="8305558" y="3818877"/>
                  </a:lnTo>
                  <a:lnTo>
                    <a:pt x="8310600" y="3813111"/>
                  </a:lnTo>
                  <a:lnTo>
                    <a:pt x="8312759" y="3809872"/>
                  </a:lnTo>
                  <a:lnTo>
                    <a:pt x="8314918" y="3806990"/>
                  </a:lnTo>
                  <a:lnTo>
                    <a:pt x="8317077" y="3803395"/>
                  </a:lnTo>
                  <a:lnTo>
                    <a:pt x="8318881" y="3800157"/>
                  </a:lnTo>
                  <a:lnTo>
                    <a:pt x="8320316" y="3796918"/>
                  </a:lnTo>
                  <a:lnTo>
                    <a:pt x="8322119" y="3793312"/>
                  </a:lnTo>
                  <a:lnTo>
                    <a:pt x="8326437" y="3774592"/>
                  </a:lnTo>
                  <a:lnTo>
                    <a:pt x="8326769" y="3771353"/>
                  </a:lnTo>
                  <a:lnTo>
                    <a:pt x="8326805" y="3767035"/>
                  </a:lnTo>
                  <a:lnTo>
                    <a:pt x="8326437" y="73075"/>
                  </a:lnTo>
                  <a:lnTo>
                    <a:pt x="8326437" y="69113"/>
                  </a:lnTo>
                  <a:lnTo>
                    <a:pt x="8326081" y="65519"/>
                  </a:lnTo>
                  <a:lnTo>
                    <a:pt x="8325726" y="61556"/>
                  </a:lnTo>
                  <a:lnTo>
                    <a:pt x="8325002" y="57950"/>
                  </a:lnTo>
                  <a:lnTo>
                    <a:pt x="8323922" y="54000"/>
                  </a:lnTo>
                  <a:lnTo>
                    <a:pt x="8321763" y="46799"/>
                  </a:lnTo>
                  <a:lnTo>
                    <a:pt x="8319960" y="43192"/>
                  </a:lnTo>
                  <a:lnTo>
                    <a:pt x="8318525" y="39954"/>
                  </a:lnTo>
                  <a:lnTo>
                    <a:pt x="8316722" y="36715"/>
                  </a:lnTo>
                  <a:lnTo>
                    <a:pt x="8314563" y="33121"/>
                  </a:lnTo>
                  <a:lnTo>
                    <a:pt x="8312404" y="30238"/>
                  </a:lnTo>
                  <a:lnTo>
                    <a:pt x="8310245" y="27000"/>
                  </a:lnTo>
                  <a:lnTo>
                    <a:pt x="8305203" y="21234"/>
                  </a:lnTo>
                  <a:lnTo>
                    <a:pt x="8299437" y="16192"/>
                  </a:lnTo>
                  <a:lnTo>
                    <a:pt x="8296198" y="14033"/>
                  </a:lnTo>
                  <a:lnTo>
                    <a:pt x="8293315" y="11874"/>
                  </a:lnTo>
                  <a:lnTo>
                    <a:pt x="8290077" y="9715"/>
                  </a:lnTo>
                  <a:lnTo>
                    <a:pt x="8286483" y="7912"/>
                  </a:lnTo>
                  <a:lnTo>
                    <a:pt x="8283244" y="6476"/>
                  </a:lnTo>
                  <a:lnTo>
                    <a:pt x="8279638" y="4673"/>
                  </a:lnTo>
                  <a:lnTo>
                    <a:pt x="8272437" y="2514"/>
                  </a:lnTo>
                  <a:lnTo>
                    <a:pt x="8268487" y="1435"/>
                  </a:lnTo>
                  <a:lnTo>
                    <a:pt x="8264880" y="711"/>
                  </a:lnTo>
                  <a:lnTo>
                    <a:pt x="8257324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9638" y="914046"/>
              <a:ext cx="8327390" cy="3840479"/>
            </a:xfrm>
            <a:custGeom>
              <a:avLst/>
              <a:gdLst/>
              <a:ahLst/>
              <a:cxnLst/>
              <a:rect l="l" t="t" r="r" b="b"/>
              <a:pathLst>
                <a:path w="8327390" h="38404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24" y="39954"/>
                  </a:lnTo>
                  <a:lnTo>
                    <a:pt x="9715" y="36360"/>
                  </a:lnTo>
                  <a:lnTo>
                    <a:pt x="11887" y="33121"/>
                  </a:lnTo>
                  <a:lnTo>
                    <a:pt x="14046" y="30238"/>
                  </a:lnTo>
                  <a:lnTo>
                    <a:pt x="16205" y="27000"/>
                  </a:lnTo>
                  <a:lnTo>
                    <a:pt x="18719" y="24117"/>
                  </a:lnTo>
                  <a:lnTo>
                    <a:pt x="21247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66" y="7912"/>
                  </a:lnTo>
                  <a:lnTo>
                    <a:pt x="43205" y="6476"/>
                  </a:lnTo>
                  <a:lnTo>
                    <a:pt x="46799" y="4673"/>
                  </a:lnTo>
                  <a:lnTo>
                    <a:pt x="50406" y="3594"/>
                  </a:lnTo>
                  <a:lnTo>
                    <a:pt x="54000" y="2514"/>
                  </a:lnTo>
                  <a:lnTo>
                    <a:pt x="57962" y="1435"/>
                  </a:lnTo>
                  <a:lnTo>
                    <a:pt x="61556" y="711"/>
                  </a:lnTo>
                  <a:lnTo>
                    <a:pt x="65519" y="355"/>
                  </a:lnTo>
                  <a:lnTo>
                    <a:pt x="69126" y="0"/>
                  </a:lnTo>
                  <a:lnTo>
                    <a:pt x="73075" y="0"/>
                  </a:lnTo>
                  <a:lnTo>
                    <a:pt x="8253361" y="0"/>
                  </a:lnTo>
                  <a:lnTo>
                    <a:pt x="8257324" y="0"/>
                  </a:lnTo>
                  <a:lnTo>
                    <a:pt x="8260918" y="355"/>
                  </a:lnTo>
                  <a:lnTo>
                    <a:pt x="8283244" y="6476"/>
                  </a:lnTo>
                  <a:lnTo>
                    <a:pt x="8286483" y="7912"/>
                  </a:lnTo>
                  <a:lnTo>
                    <a:pt x="8290077" y="9715"/>
                  </a:lnTo>
                  <a:lnTo>
                    <a:pt x="8293315" y="11874"/>
                  </a:lnTo>
                  <a:lnTo>
                    <a:pt x="8296198" y="14033"/>
                  </a:lnTo>
                  <a:lnTo>
                    <a:pt x="8299437" y="16192"/>
                  </a:lnTo>
                  <a:lnTo>
                    <a:pt x="8302320" y="18719"/>
                  </a:lnTo>
                  <a:lnTo>
                    <a:pt x="8305203" y="21234"/>
                  </a:lnTo>
                  <a:lnTo>
                    <a:pt x="8307717" y="24117"/>
                  </a:lnTo>
                  <a:lnTo>
                    <a:pt x="8310245" y="27000"/>
                  </a:lnTo>
                  <a:lnTo>
                    <a:pt x="8312404" y="30238"/>
                  </a:lnTo>
                  <a:lnTo>
                    <a:pt x="8314563" y="33121"/>
                  </a:lnTo>
                  <a:lnTo>
                    <a:pt x="8316722" y="36715"/>
                  </a:lnTo>
                  <a:lnTo>
                    <a:pt x="8318525" y="39954"/>
                  </a:lnTo>
                  <a:lnTo>
                    <a:pt x="8319960" y="43192"/>
                  </a:lnTo>
                  <a:lnTo>
                    <a:pt x="8321763" y="46799"/>
                  </a:lnTo>
                  <a:lnTo>
                    <a:pt x="8326081" y="65519"/>
                  </a:lnTo>
                  <a:lnTo>
                    <a:pt x="8326437" y="69113"/>
                  </a:lnTo>
                  <a:lnTo>
                    <a:pt x="8326437" y="73075"/>
                  </a:lnTo>
                  <a:lnTo>
                    <a:pt x="8326805" y="3767035"/>
                  </a:lnTo>
                  <a:lnTo>
                    <a:pt x="8326805" y="3770998"/>
                  </a:lnTo>
                  <a:lnTo>
                    <a:pt x="8326437" y="3774592"/>
                  </a:lnTo>
                  <a:lnTo>
                    <a:pt x="8326081" y="3778554"/>
                  </a:lnTo>
                  <a:lnTo>
                    <a:pt x="8320316" y="3796918"/>
                  </a:lnTo>
                  <a:lnTo>
                    <a:pt x="8318881" y="3800157"/>
                  </a:lnTo>
                  <a:lnTo>
                    <a:pt x="8317077" y="3803395"/>
                  </a:lnTo>
                  <a:lnTo>
                    <a:pt x="8314918" y="3806990"/>
                  </a:lnTo>
                  <a:lnTo>
                    <a:pt x="8312759" y="3809872"/>
                  </a:lnTo>
                  <a:lnTo>
                    <a:pt x="8310600" y="3813111"/>
                  </a:lnTo>
                  <a:lnTo>
                    <a:pt x="8308086" y="3815994"/>
                  </a:lnTo>
                  <a:lnTo>
                    <a:pt x="8305558" y="3818877"/>
                  </a:lnTo>
                  <a:lnTo>
                    <a:pt x="8302675" y="3821391"/>
                  </a:lnTo>
                  <a:lnTo>
                    <a:pt x="8299805" y="3823919"/>
                  </a:lnTo>
                  <a:lnTo>
                    <a:pt x="8296567" y="3826078"/>
                  </a:lnTo>
                  <a:lnTo>
                    <a:pt x="8293684" y="3828237"/>
                  </a:lnTo>
                  <a:lnTo>
                    <a:pt x="8290445" y="3830396"/>
                  </a:lnTo>
                  <a:lnTo>
                    <a:pt x="8286838" y="3832199"/>
                  </a:lnTo>
                  <a:lnTo>
                    <a:pt x="8283600" y="3833634"/>
                  </a:lnTo>
                  <a:lnTo>
                    <a:pt x="8280006" y="3835438"/>
                  </a:lnTo>
                  <a:lnTo>
                    <a:pt x="8276399" y="3836517"/>
                  </a:lnTo>
                  <a:lnTo>
                    <a:pt x="8272805" y="3837597"/>
                  </a:lnTo>
                  <a:lnTo>
                    <a:pt x="8268843" y="3838676"/>
                  </a:lnTo>
                  <a:lnTo>
                    <a:pt x="8265236" y="3839400"/>
                  </a:lnTo>
                  <a:lnTo>
                    <a:pt x="8261286" y="3839756"/>
                  </a:lnTo>
                  <a:lnTo>
                    <a:pt x="8257679" y="3840111"/>
                  </a:lnTo>
                  <a:lnTo>
                    <a:pt x="8253717" y="3840111"/>
                  </a:lnTo>
                  <a:lnTo>
                    <a:pt x="73075" y="3840479"/>
                  </a:lnTo>
                  <a:lnTo>
                    <a:pt x="69126" y="3840479"/>
                  </a:lnTo>
                  <a:lnTo>
                    <a:pt x="65519" y="3840111"/>
                  </a:lnTo>
                  <a:lnTo>
                    <a:pt x="61556" y="3839756"/>
                  </a:lnTo>
                  <a:lnTo>
                    <a:pt x="57962" y="3839032"/>
                  </a:lnTo>
                  <a:lnTo>
                    <a:pt x="54000" y="3837952"/>
                  </a:lnTo>
                  <a:lnTo>
                    <a:pt x="50406" y="3836873"/>
                  </a:lnTo>
                  <a:lnTo>
                    <a:pt x="46799" y="3835793"/>
                  </a:lnTo>
                  <a:lnTo>
                    <a:pt x="43205" y="3833990"/>
                  </a:lnTo>
                  <a:lnTo>
                    <a:pt x="39966" y="3832555"/>
                  </a:lnTo>
                  <a:lnTo>
                    <a:pt x="36715" y="3830751"/>
                  </a:lnTo>
                  <a:lnTo>
                    <a:pt x="33121" y="3828592"/>
                  </a:lnTo>
                  <a:lnTo>
                    <a:pt x="30238" y="3826433"/>
                  </a:lnTo>
                  <a:lnTo>
                    <a:pt x="27000" y="3824274"/>
                  </a:lnTo>
                  <a:lnTo>
                    <a:pt x="14046" y="3810241"/>
                  </a:lnTo>
                  <a:lnTo>
                    <a:pt x="11887" y="3807358"/>
                  </a:lnTo>
                  <a:lnTo>
                    <a:pt x="9715" y="3804119"/>
                  </a:lnTo>
                  <a:lnTo>
                    <a:pt x="7924" y="3800513"/>
                  </a:lnTo>
                  <a:lnTo>
                    <a:pt x="6476" y="3797274"/>
                  </a:lnTo>
                  <a:lnTo>
                    <a:pt x="4686" y="3793680"/>
                  </a:lnTo>
                  <a:lnTo>
                    <a:pt x="3606" y="3790073"/>
                  </a:lnTo>
                  <a:lnTo>
                    <a:pt x="2527" y="3786479"/>
                  </a:lnTo>
                  <a:lnTo>
                    <a:pt x="1435" y="3782517"/>
                  </a:lnTo>
                  <a:lnTo>
                    <a:pt x="723" y="3778910"/>
                  </a:lnTo>
                  <a:lnTo>
                    <a:pt x="355" y="3774960"/>
                  </a:lnTo>
                  <a:lnTo>
                    <a:pt x="0" y="3771353"/>
                  </a:lnTo>
                  <a:lnTo>
                    <a:pt x="0" y="37673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27900" y="1004292"/>
            <a:ext cx="13474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E64B3B"/>
                </a:solidFill>
                <a:latin typeface="Calibri"/>
                <a:cs typeface="Calibri"/>
              </a:rPr>
              <a:t>Les</a:t>
            </a:r>
            <a:r>
              <a:rPr sz="2000" b="1" spc="-2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E64B3B"/>
                </a:solidFill>
                <a:latin typeface="Calibri"/>
                <a:cs typeface="Calibri"/>
              </a:rPr>
              <a:t>réunions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27900" y="1326148"/>
            <a:ext cx="97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3901" y="1705586"/>
            <a:ext cx="98425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-50" dirty="0">
                <a:latin typeface="Lucida Sans Unicode"/>
                <a:cs typeface="Lucida Sans Unicode"/>
              </a:rPr>
              <a:t>●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7900" y="1914031"/>
            <a:ext cx="97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3901" y="2293456"/>
            <a:ext cx="98425" cy="135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" spc="-50" dirty="0">
                <a:latin typeface="Lucida Sans Unicode"/>
                <a:cs typeface="Lucida Sans Unicode"/>
              </a:rPr>
              <a:t>●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7900" y="2452135"/>
            <a:ext cx="97790" cy="61277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600" spc="-50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6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spc="-500" dirty="0">
                <a:solidFill>
                  <a:srgbClr val="E64B3B"/>
                </a:solidFill>
                <a:latin typeface="Lucida Sans Unicode"/>
                <a:cs typeface="Lucida Sans Unicode"/>
              </a:rPr>
              <a:t>•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0978" y="1309135"/>
            <a:ext cx="6777990" cy="1790064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Réunions</a:t>
            </a:r>
            <a:r>
              <a:rPr sz="16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6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coordination</a:t>
            </a:r>
            <a:r>
              <a:rPr sz="16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pédagogique</a:t>
            </a:r>
            <a:endParaRPr sz="1600" dirty="0">
              <a:latin typeface="Calibri"/>
              <a:cs typeface="Calibri"/>
            </a:endParaRPr>
          </a:p>
          <a:p>
            <a:pPr marL="101600">
              <a:lnSpc>
                <a:spcPct val="100000"/>
              </a:lnSpc>
              <a:spcBef>
                <a:spcPts val="390"/>
              </a:spcBef>
            </a:pP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délégué·e·s</a:t>
            </a:r>
            <a:r>
              <a:rPr sz="16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groupes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B3D4F"/>
                </a:solidFill>
                <a:latin typeface="Calibri"/>
                <a:cs typeface="Calibri"/>
              </a:rPr>
              <a:t>coordination</a:t>
            </a:r>
            <a:r>
              <a:rPr sz="16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B3D4F"/>
                </a:solidFill>
                <a:latin typeface="Calibri"/>
                <a:cs typeface="Calibri"/>
              </a:rPr>
              <a:t>formateur·trice·s,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une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fois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par</a:t>
            </a:r>
            <a:r>
              <a:rPr sz="16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B3D4F"/>
                </a:solidFill>
                <a:latin typeface="Calibri"/>
                <a:cs typeface="Calibri"/>
              </a:rPr>
              <a:t>semestre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Réunions</a:t>
            </a:r>
            <a:r>
              <a:rPr sz="16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générales étudiant·e·s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600" b="1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formateur·trice·s</a:t>
            </a:r>
            <a:endParaRPr sz="1600" dirty="0">
              <a:latin typeface="Calibri"/>
              <a:cs typeface="Calibri"/>
            </a:endParaRPr>
          </a:p>
          <a:p>
            <a:pPr marL="101600">
              <a:lnSpc>
                <a:spcPct val="100000"/>
              </a:lnSpc>
              <a:spcBef>
                <a:spcPts val="400"/>
              </a:spcBef>
            </a:pP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une</a:t>
            </a:r>
            <a:r>
              <a:rPr sz="16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fois</a:t>
            </a:r>
            <a:r>
              <a:rPr sz="16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B3D4F"/>
                </a:solidFill>
                <a:latin typeface="Calibri"/>
                <a:cs typeface="Calibri"/>
              </a:rPr>
              <a:t>par</a:t>
            </a:r>
            <a:r>
              <a:rPr sz="16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B3D4F"/>
                </a:solidFill>
                <a:latin typeface="Calibri"/>
                <a:cs typeface="Calibri"/>
              </a:rPr>
              <a:t>semestre</a:t>
            </a:r>
            <a:endParaRPr sz="1600" dirty="0">
              <a:latin typeface="Calibri"/>
              <a:cs typeface="Calibri"/>
            </a:endParaRPr>
          </a:p>
          <a:p>
            <a:pPr marL="12700" marR="660400">
              <a:lnSpc>
                <a:spcPts val="2320"/>
              </a:lnSpc>
              <a:spcBef>
                <a:spcPts val="90"/>
              </a:spcBef>
            </a:pP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Élection</a:t>
            </a:r>
            <a:r>
              <a:rPr sz="1600" b="1" spc="-6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6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délégué·e·s</a:t>
            </a:r>
            <a:r>
              <a:rPr sz="16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6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chaque</a:t>
            </a:r>
            <a:r>
              <a:rPr sz="16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groupe</a:t>
            </a:r>
            <a:r>
              <a:rPr sz="16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dès</a:t>
            </a:r>
            <a:r>
              <a:rPr sz="16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6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premières</a:t>
            </a:r>
            <a:r>
              <a:rPr sz="16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B3D4F"/>
                </a:solidFill>
                <a:latin typeface="Calibri"/>
                <a:cs typeface="Calibri"/>
              </a:rPr>
              <a:t>semaines </a:t>
            </a:r>
            <a:r>
              <a:rPr sz="1600" b="1" spc="-10" dirty="0">
                <a:solidFill>
                  <a:srgbClr val="E64B3B"/>
                </a:solidFill>
                <a:latin typeface="Calibri"/>
                <a:cs typeface="Calibri"/>
              </a:rPr>
              <a:t>Dates</a:t>
            </a:r>
            <a:r>
              <a:rPr sz="1600" b="1" spc="-3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E64B3B"/>
                </a:solidFill>
                <a:latin typeface="Calibri"/>
                <a:cs typeface="Calibri"/>
              </a:rPr>
              <a:t>communiquées</a:t>
            </a:r>
            <a:r>
              <a:rPr sz="1600" b="1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E64B3B"/>
                </a:solidFill>
                <a:latin typeface="Calibri"/>
                <a:cs typeface="Calibri"/>
              </a:rPr>
              <a:t>prochainement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Votre</a:t>
            </a:r>
            <a:r>
              <a:rPr spc="-45" dirty="0"/>
              <a:t> </a:t>
            </a:r>
            <a:r>
              <a:rPr spc="-10" dirty="0"/>
              <a:t>formation</a:t>
            </a:r>
            <a:r>
              <a:rPr spc="-55" dirty="0"/>
              <a:t> </a:t>
            </a:r>
            <a:r>
              <a:rPr dirty="0"/>
              <a:t>en</a:t>
            </a:r>
            <a:r>
              <a:rPr spc="-45" dirty="0"/>
              <a:t> </a:t>
            </a:r>
            <a:r>
              <a:rPr dirty="0"/>
              <a:t>M1</a:t>
            </a:r>
            <a:r>
              <a:rPr spc="-50" dirty="0"/>
              <a:t> </a:t>
            </a:r>
            <a:r>
              <a:rPr dirty="0"/>
              <a:t>–</a:t>
            </a:r>
            <a:r>
              <a:rPr spc="-40" dirty="0"/>
              <a:t> </a:t>
            </a:r>
            <a:r>
              <a:rPr spc="-10" dirty="0"/>
              <a:t>semestre</a:t>
            </a:r>
            <a:r>
              <a:rPr spc="-45" dirty="0"/>
              <a:t> </a:t>
            </a:r>
            <a:r>
              <a:rPr dirty="0"/>
              <a:t>7</a:t>
            </a:r>
            <a:r>
              <a:rPr spc="-55" dirty="0"/>
              <a:t> </a:t>
            </a:r>
            <a:r>
              <a:rPr spc="-10" dirty="0"/>
              <a:t>(septembre</a:t>
            </a:r>
            <a:r>
              <a:rPr spc="-45" dirty="0"/>
              <a:t> </a:t>
            </a:r>
            <a:r>
              <a:rPr dirty="0"/>
              <a:t>→</a:t>
            </a:r>
            <a:r>
              <a:rPr spc="-50" dirty="0"/>
              <a:t> </a:t>
            </a:r>
            <a:r>
              <a:rPr spc="-10" dirty="0"/>
              <a:t>janvier)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087914"/>
              </p:ext>
            </p:extLst>
          </p:nvPr>
        </p:nvGraphicFramePr>
        <p:xfrm>
          <a:off x="362901" y="865823"/>
          <a:ext cx="8412479" cy="3594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958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ECTS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Heures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7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Français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spc="-3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maths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: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maîtriser,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didactiser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spc="-3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enseigner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7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504825">
                        <a:lnSpc>
                          <a:spcPts val="12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Disciplines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polyvalence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: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maîtriser,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didactiser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spc="-3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enseigner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(EPS,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arts,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HG-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EMC,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sciences</a:t>
                      </a:r>
                      <a:r>
                        <a:rPr sz="1200" spc="-4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spc="-4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technologie)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7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Analyser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les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contextes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d’apprentissage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pour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enseigner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56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7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Initiation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à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recherche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7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179705">
                        <a:lnSpc>
                          <a:spcPts val="1210"/>
                        </a:lnSpc>
                        <a:spcBef>
                          <a:spcPts val="290"/>
                        </a:spcBef>
                      </a:pP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S’engager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dans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métier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situation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professionnelle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(adossée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au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stage)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parcours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bilingue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occitan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68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HC</a:t>
                      </a:r>
                      <a:r>
                        <a:rPr sz="1200" b="1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Préparation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concours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non-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lauréat·e·s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uniquement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(hors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cursus)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48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r>
                        <a:rPr sz="1200" b="1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200" b="1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semestre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210</a:t>
                      </a:r>
                      <a:r>
                        <a:rPr sz="1200" b="1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(+48)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3059" y="4482987"/>
            <a:ext cx="598868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HC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=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hors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cursus.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Les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96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h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préparation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concours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(2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×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48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h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 cette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année,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mesure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transitoire)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ne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donnent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pas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d’ECTS.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Votre</a:t>
            </a:r>
            <a:r>
              <a:rPr spc="-40" dirty="0"/>
              <a:t> </a:t>
            </a:r>
            <a:r>
              <a:rPr spc="-10" dirty="0"/>
              <a:t>formation</a:t>
            </a:r>
            <a:r>
              <a:rPr spc="-50" dirty="0"/>
              <a:t> </a:t>
            </a:r>
            <a:r>
              <a:rPr dirty="0"/>
              <a:t>en</a:t>
            </a:r>
            <a:r>
              <a:rPr spc="-40" dirty="0"/>
              <a:t> </a:t>
            </a:r>
            <a:r>
              <a:rPr dirty="0"/>
              <a:t>M1</a:t>
            </a:r>
            <a:r>
              <a:rPr spc="-45" dirty="0"/>
              <a:t> </a:t>
            </a:r>
            <a:r>
              <a:rPr dirty="0"/>
              <a:t>–</a:t>
            </a:r>
            <a:r>
              <a:rPr spc="-40" dirty="0"/>
              <a:t> </a:t>
            </a:r>
            <a:r>
              <a:rPr spc="-10" dirty="0"/>
              <a:t>semestre</a:t>
            </a:r>
            <a:r>
              <a:rPr spc="-40" dirty="0"/>
              <a:t> </a:t>
            </a:r>
            <a:r>
              <a:rPr dirty="0"/>
              <a:t>8</a:t>
            </a:r>
            <a:r>
              <a:rPr spc="-45" dirty="0"/>
              <a:t> </a:t>
            </a:r>
            <a:r>
              <a:rPr dirty="0"/>
              <a:t>(janvier</a:t>
            </a:r>
            <a:r>
              <a:rPr spc="-45" dirty="0"/>
              <a:t> </a:t>
            </a:r>
            <a:r>
              <a:rPr dirty="0"/>
              <a:t>→</a:t>
            </a:r>
            <a:r>
              <a:rPr spc="-45" dirty="0"/>
              <a:t> </a:t>
            </a:r>
            <a:r>
              <a:rPr spc="-10" dirty="0"/>
              <a:t>juin)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431177"/>
              </p:ext>
            </p:extLst>
          </p:nvPr>
        </p:nvGraphicFramePr>
        <p:xfrm>
          <a:off x="362901" y="865823"/>
          <a:ext cx="8412479" cy="370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ECTS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Heures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  <a:solidFill>
                      <a:srgbClr val="E64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8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Français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spc="-3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maths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: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maîtriser,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didactiser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spc="-3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enseigner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48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8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189865">
                        <a:lnSpc>
                          <a:spcPts val="12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Disciplines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polyvalence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3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(EPS,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arts,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HG-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EMC,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sciences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spc="-3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technologie,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didactique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des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langues-cultures)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8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Analyser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les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contextes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d’apprentissage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pour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enseigner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(dont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focale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maternelle)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92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8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Initiation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à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la</a:t>
                      </a:r>
                      <a:r>
                        <a:rPr sz="1200" spc="-3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recherche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8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73660">
                        <a:lnSpc>
                          <a:spcPts val="1200"/>
                        </a:lnSpc>
                        <a:spcBef>
                          <a:spcPts val="300"/>
                        </a:spcBef>
                      </a:pP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S’engager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dans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métier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situation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professionnelle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(adossée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au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stage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;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modules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TEDS,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EAC,</a:t>
                      </a: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polyvalence)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90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8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60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Maîtriser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une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langue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vivante étrangère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(anglais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espagnol)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8</a:t>
                      </a:r>
                      <a:r>
                        <a:rPr lang="fr-FR"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70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Acquérir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les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compétences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numériques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pour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enseigner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(PIX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Édu)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UE</a:t>
                      </a: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HC</a:t>
                      </a:r>
                      <a:r>
                        <a:rPr sz="1200" b="1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Préparation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concours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non-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lauréat·e·s</a:t>
                      </a:r>
                      <a:r>
                        <a:rPr sz="1200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uniquement</a:t>
                      </a: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(hors</a:t>
                      </a:r>
                      <a:r>
                        <a:rPr sz="1200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cursus)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48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2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r>
                        <a:rPr sz="1200" b="1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du</a:t>
                      </a:r>
                      <a:r>
                        <a:rPr sz="1200" b="1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semestre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2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322</a:t>
                      </a:r>
                      <a:r>
                        <a:rPr sz="1200" b="1" spc="-15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2B3D4F"/>
                          </a:solidFill>
                          <a:latin typeface="Calibri"/>
                          <a:cs typeface="Calibri"/>
                        </a:rPr>
                        <a:t>(+48)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D4D7DB"/>
                      </a:solidFill>
                      <a:prstDash val="solid"/>
                    </a:lnL>
                    <a:lnR w="6350">
                      <a:solidFill>
                        <a:srgbClr val="D4D7DB"/>
                      </a:solidFill>
                      <a:prstDash val="solid"/>
                    </a:lnR>
                    <a:lnT w="6350">
                      <a:solidFill>
                        <a:srgbClr val="D4D7DB"/>
                      </a:solidFill>
                      <a:prstDash val="solid"/>
                    </a:lnT>
                    <a:lnB w="6350">
                      <a:solidFill>
                        <a:srgbClr val="D4D7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3059" y="4643185"/>
            <a:ext cx="55365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Détail</a:t>
            </a:r>
            <a:r>
              <a:rPr sz="1000" i="1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des</a:t>
            </a:r>
            <a:r>
              <a:rPr sz="1000" i="1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contenus,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responsables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d’UE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et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bibliographies</a:t>
            </a:r>
            <a:r>
              <a:rPr sz="1000" i="1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: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syllabus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du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master</a:t>
            </a:r>
            <a:r>
              <a:rPr sz="1000" i="1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M2E</a:t>
            </a:r>
            <a:r>
              <a:rPr sz="10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(en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cours</a:t>
            </a:r>
            <a:r>
              <a:rPr sz="10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0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000" i="1" spc="-10" dirty="0">
                <a:solidFill>
                  <a:srgbClr val="7E8B8C"/>
                </a:solidFill>
                <a:latin typeface="Calibri"/>
                <a:cs typeface="Calibri"/>
              </a:rPr>
              <a:t>finalisation).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Lire</a:t>
            </a:r>
            <a:r>
              <a:rPr spc="-45" dirty="0"/>
              <a:t> </a:t>
            </a:r>
            <a:r>
              <a:rPr dirty="0"/>
              <a:t>la</a:t>
            </a:r>
            <a:r>
              <a:rPr spc="-40" dirty="0"/>
              <a:t> </a:t>
            </a:r>
            <a:r>
              <a:rPr spc="-10" dirty="0"/>
              <a:t>maquette</a:t>
            </a:r>
            <a:r>
              <a:rPr spc="-45" dirty="0"/>
              <a:t> </a:t>
            </a:r>
            <a:r>
              <a:rPr dirty="0"/>
              <a:t>:</a:t>
            </a:r>
            <a:r>
              <a:rPr spc="-45" dirty="0"/>
              <a:t> </a:t>
            </a:r>
            <a:r>
              <a:rPr dirty="0"/>
              <a:t>cinq</a:t>
            </a:r>
            <a:r>
              <a:rPr spc="-45" dirty="0"/>
              <a:t> </a:t>
            </a:r>
            <a:r>
              <a:rPr dirty="0"/>
              <a:t>familles</a:t>
            </a:r>
            <a:r>
              <a:rPr spc="-45" dirty="0"/>
              <a:t> </a:t>
            </a:r>
            <a:r>
              <a:rPr dirty="0"/>
              <a:t>d’UE,</a:t>
            </a:r>
            <a:r>
              <a:rPr spc="-40" dirty="0"/>
              <a:t> </a:t>
            </a:r>
            <a:r>
              <a:rPr dirty="0"/>
              <a:t>du</a:t>
            </a:r>
            <a:r>
              <a:rPr spc="-50" dirty="0"/>
              <a:t> </a:t>
            </a:r>
            <a:r>
              <a:rPr dirty="0"/>
              <a:t>S7</a:t>
            </a:r>
            <a:r>
              <a:rPr spc="-45" dirty="0"/>
              <a:t> </a:t>
            </a:r>
            <a:r>
              <a:rPr dirty="0"/>
              <a:t>au</a:t>
            </a:r>
            <a:r>
              <a:rPr spc="-45" dirty="0"/>
              <a:t> </a:t>
            </a:r>
            <a:r>
              <a:rPr spc="-25" dirty="0"/>
              <a:t>S10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0900" y="908102"/>
            <a:ext cx="515620" cy="515620"/>
            <a:chOff x="450900" y="908102"/>
            <a:chExt cx="515620" cy="515620"/>
          </a:xfrm>
        </p:grpSpPr>
        <p:sp>
          <p:nvSpPr>
            <p:cNvPr id="9" name="object 9"/>
            <p:cNvSpPr/>
            <p:nvPr/>
          </p:nvSpPr>
          <p:spPr>
            <a:xfrm>
              <a:off x="457199" y="914402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282" y="0"/>
                  </a:moveTo>
                  <a:lnTo>
                    <a:pt x="212039" y="3238"/>
                  </a:lnTo>
                  <a:lnTo>
                    <a:pt x="173520" y="12242"/>
                  </a:lnTo>
                  <a:lnTo>
                    <a:pt x="137159" y="27355"/>
                  </a:lnTo>
                  <a:lnTo>
                    <a:pt x="103682" y="47878"/>
                  </a:lnTo>
                  <a:lnTo>
                    <a:pt x="73444" y="73444"/>
                  </a:lnTo>
                  <a:lnTo>
                    <a:pt x="47879" y="103682"/>
                  </a:lnTo>
                  <a:lnTo>
                    <a:pt x="27355" y="137160"/>
                  </a:lnTo>
                  <a:lnTo>
                    <a:pt x="12242" y="173520"/>
                  </a:lnTo>
                  <a:lnTo>
                    <a:pt x="3238" y="212039"/>
                  </a:lnTo>
                  <a:lnTo>
                    <a:pt x="0" y="251282"/>
                  </a:lnTo>
                  <a:lnTo>
                    <a:pt x="355" y="264236"/>
                  </a:lnTo>
                  <a:lnTo>
                    <a:pt x="5397" y="303479"/>
                  </a:lnTo>
                  <a:lnTo>
                    <a:pt x="16916" y="341274"/>
                  </a:lnTo>
                  <a:lnTo>
                    <a:pt x="33845" y="376923"/>
                  </a:lnTo>
                  <a:lnTo>
                    <a:pt x="56159" y="409321"/>
                  </a:lnTo>
                  <a:lnTo>
                    <a:pt x="83159" y="437756"/>
                  </a:lnTo>
                  <a:lnTo>
                    <a:pt x="114477" y="461886"/>
                  </a:lnTo>
                  <a:lnTo>
                    <a:pt x="149034" y="480606"/>
                  </a:lnTo>
                  <a:lnTo>
                    <a:pt x="186474" y="493560"/>
                  </a:lnTo>
                  <a:lnTo>
                    <a:pt x="225005" y="500761"/>
                  </a:lnTo>
                  <a:lnTo>
                    <a:pt x="251282" y="502196"/>
                  </a:lnTo>
                  <a:lnTo>
                    <a:pt x="251282" y="502564"/>
                  </a:lnTo>
                  <a:lnTo>
                    <a:pt x="290525" y="499325"/>
                  </a:lnTo>
                  <a:lnTo>
                    <a:pt x="328676" y="490321"/>
                  </a:lnTo>
                  <a:lnTo>
                    <a:pt x="365404" y="475195"/>
                  </a:lnTo>
                  <a:lnTo>
                    <a:pt x="398881" y="454317"/>
                  </a:lnTo>
                  <a:lnTo>
                    <a:pt x="428764" y="428764"/>
                  </a:lnTo>
                  <a:lnTo>
                    <a:pt x="454317" y="398881"/>
                  </a:lnTo>
                  <a:lnTo>
                    <a:pt x="474840" y="365404"/>
                  </a:lnTo>
                  <a:lnTo>
                    <a:pt x="489966" y="329044"/>
                  </a:lnTo>
                  <a:lnTo>
                    <a:pt x="498957" y="290525"/>
                  </a:lnTo>
                  <a:lnTo>
                    <a:pt x="502196" y="251282"/>
                  </a:lnTo>
                  <a:lnTo>
                    <a:pt x="502564" y="251282"/>
                  </a:lnTo>
                  <a:lnTo>
                    <a:pt x="499325" y="212039"/>
                  </a:lnTo>
                  <a:lnTo>
                    <a:pt x="490321" y="173520"/>
                  </a:lnTo>
                  <a:lnTo>
                    <a:pt x="475195" y="137160"/>
                  </a:lnTo>
                  <a:lnTo>
                    <a:pt x="454685" y="103682"/>
                  </a:lnTo>
                  <a:lnTo>
                    <a:pt x="429120" y="73444"/>
                  </a:lnTo>
                  <a:lnTo>
                    <a:pt x="398881" y="47878"/>
                  </a:lnTo>
                  <a:lnTo>
                    <a:pt x="365404" y="27355"/>
                  </a:lnTo>
                  <a:lnTo>
                    <a:pt x="329044" y="12242"/>
                  </a:lnTo>
                  <a:lnTo>
                    <a:pt x="290525" y="3238"/>
                  </a:lnTo>
                  <a:lnTo>
                    <a:pt x="264604" y="355"/>
                  </a:lnTo>
                  <a:lnTo>
                    <a:pt x="251282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199" y="914402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0" y="251282"/>
                  </a:moveTo>
                  <a:lnTo>
                    <a:pt x="355" y="237959"/>
                  </a:lnTo>
                  <a:lnTo>
                    <a:pt x="1435" y="225005"/>
                  </a:lnTo>
                  <a:lnTo>
                    <a:pt x="8635" y="186118"/>
                  </a:lnTo>
                  <a:lnTo>
                    <a:pt x="21602" y="149034"/>
                  </a:lnTo>
                  <a:lnTo>
                    <a:pt x="40678" y="114477"/>
                  </a:lnTo>
                  <a:lnTo>
                    <a:pt x="64439" y="83159"/>
                  </a:lnTo>
                  <a:lnTo>
                    <a:pt x="93243" y="56159"/>
                  </a:lnTo>
                  <a:lnTo>
                    <a:pt x="125641" y="33845"/>
                  </a:lnTo>
                  <a:lnTo>
                    <a:pt x="161277" y="16560"/>
                  </a:lnTo>
                  <a:lnTo>
                    <a:pt x="199085" y="5397"/>
                  </a:lnTo>
                  <a:lnTo>
                    <a:pt x="237959" y="355"/>
                  </a:lnTo>
                  <a:lnTo>
                    <a:pt x="251282" y="0"/>
                  </a:lnTo>
                  <a:lnTo>
                    <a:pt x="290525" y="3238"/>
                  </a:lnTo>
                  <a:lnTo>
                    <a:pt x="329044" y="12242"/>
                  </a:lnTo>
                  <a:lnTo>
                    <a:pt x="365404" y="27355"/>
                  </a:lnTo>
                  <a:lnTo>
                    <a:pt x="398881" y="47878"/>
                  </a:lnTo>
                  <a:lnTo>
                    <a:pt x="429120" y="73444"/>
                  </a:lnTo>
                  <a:lnTo>
                    <a:pt x="454685" y="103682"/>
                  </a:lnTo>
                  <a:lnTo>
                    <a:pt x="475195" y="137160"/>
                  </a:lnTo>
                  <a:lnTo>
                    <a:pt x="490321" y="173520"/>
                  </a:lnTo>
                  <a:lnTo>
                    <a:pt x="499325" y="212039"/>
                  </a:lnTo>
                  <a:lnTo>
                    <a:pt x="502564" y="251282"/>
                  </a:lnTo>
                  <a:lnTo>
                    <a:pt x="502196" y="251282"/>
                  </a:lnTo>
                  <a:lnTo>
                    <a:pt x="501840" y="264236"/>
                  </a:lnTo>
                  <a:lnTo>
                    <a:pt x="496798" y="303479"/>
                  </a:lnTo>
                  <a:lnTo>
                    <a:pt x="485635" y="341274"/>
                  </a:lnTo>
                  <a:lnTo>
                    <a:pt x="468718" y="376923"/>
                  </a:lnTo>
                  <a:lnTo>
                    <a:pt x="446405" y="409321"/>
                  </a:lnTo>
                  <a:lnTo>
                    <a:pt x="419036" y="437756"/>
                  </a:lnTo>
                  <a:lnTo>
                    <a:pt x="388073" y="461886"/>
                  </a:lnTo>
                  <a:lnTo>
                    <a:pt x="353517" y="480606"/>
                  </a:lnTo>
                  <a:lnTo>
                    <a:pt x="316077" y="493915"/>
                  </a:lnTo>
                  <a:lnTo>
                    <a:pt x="277558" y="501116"/>
                  </a:lnTo>
                  <a:lnTo>
                    <a:pt x="251282" y="502564"/>
                  </a:lnTo>
                  <a:lnTo>
                    <a:pt x="251282" y="502196"/>
                  </a:lnTo>
                  <a:lnTo>
                    <a:pt x="238315" y="501840"/>
                  </a:lnTo>
                  <a:lnTo>
                    <a:pt x="199085" y="496798"/>
                  </a:lnTo>
                  <a:lnTo>
                    <a:pt x="161277" y="485635"/>
                  </a:lnTo>
                  <a:lnTo>
                    <a:pt x="125641" y="468718"/>
                  </a:lnTo>
                  <a:lnTo>
                    <a:pt x="93243" y="446405"/>
                  </a:lnTo>
                  <a:lnTo>
                    <a:pt x="64795" y="419036"/>
                  </a:lnTo>
                  <a:lnTo>
                    <a:pt x="40678" y="388073"/>
                  </a:lnTo>
                  <a:lnTo>
                    <a:pt x="21958" y="353517"/>
                  </a:lnTo>
                  <a:lnTo>
                    <a:pt x="8635" y="316077"/>
                  </a:lnTo>
                  <a:lnTo>
                    <a:pt x="1435" y="277558"/>
                  </a:lnTo>
                  <a:lnTo>
                    <a:pt x="0" y="251282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45020" y="1031305"/>
            <a:ext cx="128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580" y="962547"/>
            <a:ext cx="488823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Français</a:t>
            </a:r>
            <a:r>
              <a:rPr sz="14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4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B3D4F"/>
                </a:solidFill>
                <a:latin typeface="Calibri"/>
                <a:cs typeface="Calibri"/>
              </a:rPr>
              <a:t>mathématiques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UE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x1</a:t>
            </a:r>
            <a:r>
              <a:rPr lang="fr-FR" sz="1100" dirty="0">
                <a:solidFill>
                  <a:srgbClr val="7E8B8C"/>
                </a:solidFill>
                <a:latin typeface="Calibri"/>
                <a:cs typeface="Calibri"/>
              </a:rPr>
              <a:t>0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–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maîtriser,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didactiser</a:t>
            </a:r>
            <a:r>
              <a:rPr sz="11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et</a:t>
            </a:r>
            <a:r>
              <a:rPr sz="11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enseigner</a:t>
            </a:r>
            <a:r>
              <a:rPr sz="11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: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le</a:t>
            </a:r>
            <a:r>
              <a:rPr sz="11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cœur</a:t>
            </a:r>
            <a:r>
              <a:rPr sz="11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disciplinaire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et</a:t>
            </a:r>
            <a:r>
              <a:rPr sz="11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didactique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(bloc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7E8B8C"/>
                </a:solidFill>
                <a:latin typeface="Calibri"/>
                <a:cs typeface="Calibri"/>
              </a:rPr>
              <a:t>1)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50900" y="1548182"/>
            <a:ext cx="515620" cy="515620"/>
            <a:chOff x="450900" y="1548182"/>
            <a:chExt cx="515620" cy="515620"/>
          </a:xfrm>
        </p:grpSpPr>
        <p:sp>
          <p:nvSpPr>
            <p:cNvPr id="14" name="object 14"/>
            <p:cNvSpPr/>
            <p:nvPr/>
          </p:nvSpPr>
          <p:spPr>
            <a:xfrm>
              <a:off x="457199" y="1554482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282" y="0"/>
                  </a:moveTo>
                  <a:lnTo>
                    <a:pt x="212039" y="3238"/>
                  </a:lnTo>
                  <a:lnTo>
                    <a:pt x="173520" y="12242"/>
                  </a:lnTo>
                  <a:lnTo>
                    <a:pt x="137159" y="27355"/>
                  </a:lnTo>
                  <a:lnTo>
                    <a:pt x="103682" y="47878"/>
                  </a:lnTo>
                  <a:lnTo>
                    <a:pt x="73444" y="73444"/>
                  </a:lnTo>
                  <a:lnTo>
                    <a:pt x="47879" y="103682"/>
                  </a:lnTo>
                  <a:lnTo>
                    <a:pt x="27355" y="137159"/>
                  </a:lnTo>
                  <a:lnTo>
                    <a:pt x="12242" y="173520"/>
                  </a:lnTo>
                  <a:lnTo>
                    <a:pt x="3238" y="212039"/>
                  </a:lnTo>
                  <a:lnTo>
                    <a:pt x="0" y="251282"/>
                  </a:lnTo>
                  <a:lnTo>
                    <a:pt x="355" y="264236"/>
                  </a:lnTo>
                  <a:lnTo>
                    <a:pt x="5397" y="303479"/>
                  </a:lnTo>
                  <a:lnTo>
                    <a:pt x="16916" y="341274"/>
                  </a:lnTo>
                  <a:lnTo>
                    <a:pt x="33845" y="376923"/>
                  </a:lnTo>
                  <a:lnTo>
                    <a:pt x="56159" y="409320"/>
                  </a:lnTo>
                  <a:lnTo>
                    <a:pt x="83159" y="437756"/>
                  </a:lnTo>
                  <a:lnTo>
                    <a:pt x="114477" y="461886"/>
                  </a:lnTo>
                  <a:lnTo>
                    <a:pt x="149034" y="480606"/>
                  </a:lnTo>
                  <a:lnTo>
                    <a:pt x="186474" y="493560"/>
                  </a:lnTo>
                  <a:lnTo>
                    <a:pt x="225005" y="500760"/>
                  </a:lnTo>
                  <a:lnTo>
                    <a:pt x="251282" y="502196"/>
                  </a:lnTo>
                  <a:lnTo>
                    <a:pt x="251282" y="502564"/>
                  </a:lnTo>
                  <a:lnTo>
                    <a:pt x="290525" y="499325"/>
                  </a:lnTo>
                  <a:lnTo>
                    <a:pt x="328676" y="490321"/>
                  </a:lnTo>
                  <a:lnTo>
                    <a:pt x="365404" y="475195"/>
                  </a:lnTo>
                  <a:lnTo>
                    <a:pt x="398881" y="454317"/>
                  </a:lnTo>
                  <a:lnTo>
                    <a:pt x="428764" y="428764"/>
                  </a:lnTo>
                  <a:lnTo>
                    <a:pt x="454317" y="398881"/>
                  </a:lnTo>
                  <a:lnTo>
                    <a:pt x="474840" y="365404"/>
                  </a:lnTo>
                  <a:lnTo>
                    <a:pt x="489966" y="329044"/>
                  </a:lnTo>
                  <a:lnTo>
                    <a:pt x="498957" y="290525"/>
                  </a:lnTo>
                  <a:lnTo>
                    <a:pt x="502196" y="251282"/>
                  </a:lnTo>
                  <a:lnTo>
                    <a:pt x="502564" y="251282"/>
                  </a:lnTo>
                  <a:lnTo>
                    <a:pt x="499325" y="212039"/>
                  </a:lnTo>
                  <a:lnTo>
                    <a:pt x="490321" y="173520"/>
                  </a:lnTo>
                  <a:lnTo>
                    <a:pt x="475195" y="137159"/>
                  </a:lnTo>
                  <a:lnTo>
                    <a:pt x="454685" y="103682"/>
                  </a:lnTo>
                  <a:lnTo>
                    <a:pt x="429120" y="73444"/>
                  </a:lnTo>
                  <a:lnTo>
                    <a:pt x="398881" y="47878"/>
                  </a:lnTo>
                  <a:lnTo>
                    <a:pt x="365404" y="27355"/>
                  </a:lnTo>
                  <a:lnTo>
                    <a:pt x="329044" y="12242"/>
                  </a:lnTo>
                  <a:lnTo>
                    <a:pt x="290525" y="3238"/>
                  </a:lnTo>
                  <a:lnTo>
                    <a:pt x="264604" y="355"/>
                  </a:lnTo>
                  <a:lnTo>
                    <a:pt x="251282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7199" y="1554482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0" y="251282"/>
                  </a:moveTo>
                  <a:lnTo>
                    <a:pt x="355" y="237959"/>
                  </a:lnTo>
                  <a:lnTo>
                    <a:pt x="1435" y="225005"/>
                  </a:lnTo>
                  <a:lnTo>
                    <a:pt x="8635" y="186118"/>
                  </a:lnTo>
                  <a:lnTo>
                    <a:pt x="21602" y="149034"/>
                  </a:lnTo>
                  <a:lnTo>
                    <a:pt x="40678" y="114477"/>
                  </a:lnTo>
                  <a:lnTo>
                    <a:pt x="64439" y="83159"/>
                  </a:lnTo>
                  <a:lnTo>
                    <a:pt x="93243" y="56159"/>
                  </a:lnTo>
                  <a:lnTo>
                    <a:pt x="125641" y="33845"/>
                  </a:lnTo>
                  <a:lnTo>
                    <a:pt x="161277" y="16560"/>
                  </a:lnTo>
                  <a:lnTo>
                    <a:pt x="199085" y="5397"/>
                  </a:lnTo>
                  <a:lnTo>
                    <a:pt x="237959" y="355"/>
                  </a:lnTo>
                  <a:lnTo>
                    <a:pt x="251282" y="0"/>
                  </a:lnTo>
                  <a:lnTo>
                    <a:pt x="290525" y="3238"/>
                  </a:lnTo>
                  <a:lnTo>
                    <a:pt x="329044" y="12242"/>
                  </a:lnTo>
                  <a:lnTo>
                    <a:pt x="365404" y="27355"/>
                  </a:lnTo>
                  <a:lnTo>
                    <a:pt x="398881" y="47878"/>
                  </a:lnTo>
                  <a:lnTo>
                    <a:pt x="429120" y="73444"/>
                  </a:lnTo>
                  <a:lnTo>
                    <a:pt x="454685" y="103682"/>
                  </a:lnTo>
                  <a:lnTo>
                    <a:pt x="475195" y="137159"/>
                  </a:lnTo>
                  <a:lnTo>
                    <a:pt x="490321" y="173520"/>
                  </a:lnTo>
                  <a:lnTo>
                    <a:pt x="499325" y="212039"/>
                  </a:lnTo>
                  <a:lnTo>
                    <a:pt x="502564" y="251282"/>
                  </a:lnTo>
                  <a:lnTo>
                    <a:pt x="502196" y="251282"/>
                  </a:lnTo>
                  <a:lnTo>
                    <a:pt x="501840" y="264236"/>
                  </a:lnTo>
                  <a:lnTo>
                    <a:pt x="496798" y="303479"/>
                  </a:lnTo>
                  <a:lnTo>
                    <a:pt x="485635" y="341274"/>
                  </a:lnTo>
                  <a:lnTo>
                    <a:pt x="468718" y="376923"/>
                  </a:lnTo>
                  <a:lnTo>
                    <a:pt x="446405" y="409320"/>
                  </a:lnTo>
                  <a:lnTo>
                    <a:pt x="419036" y="437756"/>
                  </a:lnTo>
                  <a:lnTo>
                    <a:pt x="388073" y="461886"/>
                  </a:lnTo>
                  <a:lnTo>
                    <a:pt x="353517" y="480606"/>
                  </a:lnTo>
                  <a:lnTo>
                    <a:pt x="316077" y="493915"/>
                  </a:lnTo>
                  <a:lnTo>
                    <a:pt x="277558" y="501116"/>
                  </a:lnTo>
                  <a:lnTo>
                    <a:pt x="251282" y="502564"/>
                  </a:lnTo>
                  <a:lnTo>
                    <a:pt x="251282" y="502196"/>
                  </a:lnTo>
                  <a:lnTo>
                    <a:pt x="238315" y="501840"/>
                  </a:lnTo>
                  <a:lnTo>
                    <a:pt x="199085" y="496798"/>
                  </a:lnTo>
                  <a:lnTo>
                    <a:pt x="161277" y="485635"/>
                  </a:lnTo>
                  <a:lnTo>
                    <a:pt x="125641" y="468718"/>
                  </a:lnTo>
                  <a:lnTo>
                    <a:pt x="93243" y="446404"/>
                  </a:lnTo>
                  <a:lnTo>
                    <a:pt x="64795" y="419036"/>
                  </a:lnTo>
                  <a:lnTo>
                    <a:pt x="40678" y="388073"/>
                  </a:lnTo>
                  <a:lnTo>
                    <a:pt x="21958" y="353517"/>
                  </a:lnTo>
                  <a:lnTo>
                    <a:pt x="8635" y="316077"/>
                  </a:lnTo>
                  <a:lnTo>
                    <a:pt x="1435" y="277558"/>
                  </a:lnTo>
                  <a:lnTo>
                    <a:pt x="0" y="251282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45020" y="1671385"/>
            <a:ext cx="128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4580" y="1602627"/>
            <a:ext cx="491045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Disciplines</a:t>
            </a:r>
            <a:r>
              <a:rPr sz="14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4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B3D4F"/>
                </a:solidFill>
                <a:latin typeface="Calibri"/>
                <a:cs typeface="Calibri"/>
              </a:rPr>
              <a:t>polyvalence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UE</a:t>
            </a:r>
            <a:r>
              <a:rPr sz="1100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x2</a:t>
            </a:r>
            <a:r>
              <a:rPr lang="fr-FR" sz="1100" dirty="0">
                <a:solidFill>
                  <a:srgbClr val="7E8B8C"/>
                </a:solidFill>
                <a:latin typeface="Calibri"/>
                <a:cs typeface="Calibri"/>
              </a:rPr>
              <a:t>0</a:t>
            </a:r>
            <a:r>
              <a:rPr sz="1100" spc="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–</a:t>
            </a:r>
            <a:r>
              <a:rPr sz="1100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EPS,</a:t>
            </a:r>
            <a:r>
              <a:rPr sz="1100" spc="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arts,</a:t>
            </a:r>
            <a:r>
              <a:rPr sz="1100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histoire-géographie-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EMC,</a:t>
            </a:r>
            <a:r>
              <a:rPr sz="1100" spc="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sciences et</a:t>
            </a:r>
            <a:r>
              <a:rPr sz="1100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technologie,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langues-cultures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50900" y="2188262"/>
            <a:ext cx="515620" cy="515620"/>
            <a:chOff x="450900" y="2188262"/>
            <a:chExt cx="515620" cy="515620"/>
          </a:xfrm>
        </p:grpSpPr>
        <p:sp>
          <p:nvSpPr>
            <p:cNvPr id="19" name="object 19"/>
            <p:cNvSpPr/>
            <p:nvPr/>
          </p:nvSpPr>
          <p:spPr>
            <a:xfrm>
              <a:off x="457199" y="2194562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282" y="0"/>
                  </a:moveTo>
                  <a:lnTo>
                    <a:pt x="212039" y="3238"/>
                  </a:lnTo>
                  <a:lnTo>
                    <a:pt x="173520" y="12242"/>
                  </a:lnTo>
                  <a:lnTo>
                    <a:pt x="137159" y="27355"/>
                  </a:lnTo>
                  <a:lnTo>
                    <a:pt x="103682" y="47879"/>
                  </a:lnTo>
                  <a:lnTo>
                    <a:pt x="73444" y="73444"/>
                  </a:lnTo>
                  <a:lnTo>
                    <a:pt x="47879" y="103682"/>
                  </a:lnTo>
                  <a:lnTo>
                    <a:pt x="27355" y="137160"/>
                  </a:lnTo>
                  <a:lnTo>
                    <a:pt x="12242" y="173520"/>
                  </a:lnTo>
                  <a:lnTo>
                    <a:pt x="3238" y="212039"/>
                  </a:lnTo>
                  <a:lnTo>
                    <a:pt x="0" y="251282"/>
                  </a:lnTo>
                  <a:lnTo>
                    <a:pt x="355" y="264236"/>
                  </a:lnTo>
                  <a:lnTo>
                    <a:pt x="5397" y="303479"/>
                  </a:lnTo>
                  <a:lnTo>
                    <a:pt x="16916" y="341274"/>
                  </a:lnTo>
                  <a:lnTo>
                    <a:pt x="33845" y="376923"/>
                  </a:lnTo>
                  <a:lnTo>
                    <a:pt x="56159" y="409320"/>
                  </a:lnTo>
                  <a:lnTo>
                    <a:pt x="83159" y="437756"/>
                  </a:lnTo>
                  <a:lnTo>
                    <a:pt x="114477" y="461886"/>
                  </a:lnTo>
                  <a:lnTo>
                    <a:pt x="149034" y="480606"/>
                  </a:lnTo>
                  <a:lnTo>
                    <a:pt x="186474" y="493560"/>
                  </a:lnTo>
                  <a:lnTo>
                    <a:pt x="225005" y="500761"/>
                  </a:lnTo>
                  <a:lnTo>
                    <a:pt x="251282" y="502196"/>
                  </a:lnTo>
                  <a:lnTo>
                    <a:pt x="251282" y="502564"/>
                  </a:lnTo>
                  <a:lnTo>
                    <a:pt x="290525" y="499325"/>
                  </a:lnTo>
                  <a:lnTo>
                    <a:pt x="328676" y="490321"/>
                  </a:lnTo>
                  <a:lnTo>
                    <a:pt x="365404" y="475195"/>
                  </a:lnTo>
                  <a:lnTo>
                    <a:pt x="398881" y="454317"/>
                  </a:lnTo>
                  <a:lnTo>
                    <a:pt x="428764" y="428764"/>
                  </a:lnTo>
                  <a:lnTo>
                    <a:pt x="454317" y="398881"/>
                  </a:lnTo>
                  <a:lnTo>
                    <a:pt x="474840" y="365404"/>
                  </a:lnTo>
                  <a:lnTo>
                    <a:pt x="489966" y="329044"/>
                  </a:lnTo>
                  <a:lnTo>
                    <a:pt x="498957" y="290525"/>
                  </a:lnTo>
                  <a:lnTo>
                    <a:pt x="502196" y="251282"/>
                  </a:lnTo>
                  <a:lnTo>
                    <a:pt x="502564" y="251282"/>
                  </a:lnTo>
                  <a:lnTo>
                    <a:pt x="499325" y="212039"/>
                  </a:lnTo>
                  <a:lnTo>
                    <a:pt x="490321" y="173520"/>
                  </a:lnTo>
                  <a:lnTo>
                    <a:pt x="475195" y="137160"/>
                  </a:lnTo>
                  <a:lnTo>
                    <a:pt x="454685" y="103682"/>
                  </a:lnTo>
                  <a:lnTo>
                    <a:pt x="429120" y="73444"/>
                  </a:lnTo>
                  <a:lnTo>
                    <a:pt x="398881" y="47879"/>
                  </a:lnTo>
                  <a:lnTo>
                    <a:pt x="365404" y="27355"/>
                  </a:lnTo>
                  <a:lnTo>
                    <a:pt x="329044" y="12242"/>
                  </a:lnTo>
                  <a:lnTo>
                    <a:pt x="290525" y="3238"/>
                  </a:lnTo>
                  <a:lnTo>
                    <a:pt x="264604" y="355"/>
                  </a:lnTo>
                  <a:lnTo>
                    <a:pt x="251282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7199" y="2194562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0" y="251282"/>
                  </a:moveTo>
                  <a:lnTo>
                    <a:pt x="355" y="237959"/>
                  </a:lnTo>
                  <a:lnTo>
                    <a:pt x="1435" y="225005"/>
                  </a:lnTo>
                  <a:lnTo>
                    <a:pt x="8635" y="186118"/>
                  </a:lnTo>
                  <a:lnTo>
                    <a:pt x="21602" y="149034"/>
                  </a:lnTo>
                  <a:lnTo>
                    <a:pt x="40678" y="114477"/>
                  </a:lnTo>
                  <a:lnTo>
                    <a:pt x="64439" y="83159"/>
                  </a:lnTo>
                  <a:lnTo>
                    <a:pt x="93243" y="56159"/>
                  </a:lnTo>
                  <a:lnTo>
                    <a:pt x="125641" y="33845"/>
                  </a:lnTo>
                  <a:lnTo>
                    <a:pt x="161277" y="16560"/>
                  </a:lnTo>
                  <a:lnTo>
                    <a:pt x="199085" y="5397"/>
                  </a:lnTo>
                  <a:lnTo>
                    <a:pt x="237959" y="355"/>
                  </a:lnTo>
                  <a:lnTo>
                    <a:pt x="251282" y="0"/>
                  </a:lnTo>
                  <a:lnTo>
                    <a:pt x="290525" y="3238"/>
                  </a:lnTo>
                  <a:lnTo>
                    <a:pt x="329044" y="12242"/>
                  </a:lnTo>
                  <a:lnTo>
                    <a:pt x="365404" y="27355"/>
                  </a:lnTo>
                  <a:lnTo>
                    <a:pt x="398881" y="47879"/>
                  </a:lnTo>
                  <a:lnTo>
                    <a:pt x="429120" y="73444"/>
                  </a:lnTo>
                  <a:lnTo>
                    <a:pt x="454685" y="103682"/>
                  </a:lnTo>
                  <a:lnTo>
                    <a:pt x="475195" y="137160"/>
                  </a:lnTo>
                  <a:lnTo>
                    <a:pt x="490321" y="173520"/>
                  </a:lnTo>
                  <a:lnTo>
                    <a:pt x="499325" y="212039"/>
                  </a:lnTo>
                  <a:lnTo>
                    <a:pt x="502564" y="251282"/>
                  </a:lnTo>
                  <a:lnTo>
                    <a:pt x="502196" y="251282"/>
                  </a:lnTo>
                  <a:lnTo>
                    <a:pt x="501840" y="264236"/>
                  </a:lnTo>
                  <a:lnTo>
                    <a:pt x="496798" y="303479"/>
                  </a:lnTo>
                  <a:lnTo>
                    <a:pt x="485635" y="341274"/>
                  </a:lnTo>
                  <a:lnTo>
                    <a:pt x="468718" y="376923"/>
                  </a:lnTo>
                  <a:lnTo>
                    <a:pt x="446405" y="409320"/>
                  </a:lnTo>
                  <a:lnTo>
                    <a:pt x="419036" y="437756"/>
                  </a:lnTo>
                  <a:lnTo>
                    <a:pt x="388073" y="461886"/>
                  </a:lnTo>
                  <a:lnTo>
                    <a:pt x="353517" y="480606"/>
                  </a:lnTo>
                  <a:lnTo>
                    <a:pt x="316077" y="493915"/>
                  </a:lnTo>
                  <a:lnTo>
                    <a:pt x="277558" y="501116"/>
                  </a:lnTo>
                  <a:lnTo>
                    <a:pt x="251282" y="502564"/>
                  </a:lnTo>
                  <a:lnTo>
                    <a:pt x="251282" y="502196"/>
                  </a:lnTo>
                  <a:lnTo>
                    <a:pt x="238315" y="501840"/>
                  </a:lnTo>
                  <a:lnTo>
                    <a:pt x="199085" y="496798"/>
                  </a:lnTo>
                  <a:lnTo>
                    <a:pt x="161277" y="485635"/>
                  </a:lnTo>
                  <a:lnTo>
                    <a:pt x="125641" y="468718"/>
                  </a:lnTo>
                  <a:lnTo>
                    <a:pt x="93243" y="446405"/>
                  </a:lnTo>
                  <a:lnTo>
                    <a:pt x="64795" y="419036"/>
                  </a:lnTo>
                  <a:lnTo>
                    <a:pt x="40678" y="388073"/>
                  </a:lnTo>
                  <a:lnTo>
                    <a:pt x="21958" y="353517"/>
                  </a:lnTo>
                  <a:lnTo>
                    <a:pt x="8635" y="316077"/>
                  </a:lnTo>
                  <a:lnTo>
                    <a:pt x="1435" y="277558"/>
                  </a:lnTo>
                  <a:lnTo>
                    <a:pt x="0" y="251282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45020" y="2311465"/>
            <a:ext cx="128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84580" y="2158824"/>
            <a:ext cx="46634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2B3D4F"/>
                </a:solidFill>
                <a:latin typeface="Calibri"/>
                <a:cs typeface="Calibri"/>
              </a:rPr>
              <a:t>Contextes d’apprentissage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UE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x3</a:t>
            </a:r>
            <a:r>
              <a:rPr lang="fr-FR" sz="1100" dirty="0">
                <a:solidFill>
                  <a:srgbClr val="7E8B8C"/>
                </a:solidFill>
                <a:latin typeface="Calibri"/>
                <a:cs typeface="Calibri"/>
              </a:rPr>
              <a:t>0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–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élèves,</a:t>
            </a:r>
            <a:r>
              <a:rPr sz="11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climat</a:t>
            </a:r>
            <a:r>
              <a:rPr sz="11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scolaire,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école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inclusive,</a:t>
            </a:r>
            <a:r>
              <a:rPr sz="11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valeurs</a:t>
            </a:r>
            <a:r>
              <a:rPr sz="1100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la</a:t>
            </a:r>
            <a:r>
              <a:rPr sz="11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République,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système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éducatif</a:t>
            </a:r>
            <a:r>
              <a:rPr sz="1100" spc="-3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(blocs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2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et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7E8B8C"/>
                </a:solidFill>
                <a:latin typeface="Calibri"/>
                <a:cs typeface="Calibri"/>
              </a:rPr>
              <a:t>3)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50900" y="2828342"/>
            <a:ext cx="515620" cy="515620"/>
            <a:chOff x="450900" y="2828342"/>
            <a:chExt cx="515620" cy="515620"/>
          </a:xfrm>
        </p:grpSpPr>
        <p:sp>
          <p:nvSpPr>
            <p:cNvPr id="24" name="object 24"/>
            <p:cNvSpPr/>
            <p:nvPr/>
          </p:nvSpPr>
          <p:spPr>
            <a:xfrm>
              <a:off x="457199" y="2834641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282" y="0"/>
                  </a:moveTo>
                  <a:lnTo>
                    <a:pt x="212039" y="3238"/>
                  </a:lnTo>
                  <a:lnTo>
                    <a:pt x="173520" y="12242"/>
                  </a:lnTo>
                  <a:lnTo>
                    <a:pt x="137159" y="27355"/>
                  </a:lnTo>
                  <a:lnTo>
                    <a:pt x="103682" y="47878"/>
                  </a:lnTo>
                  <a:lnTo>
                    <a:pt x="73444" y="73444"/>
                  </a:lnTo>
                  <a:lnTo>
                    <a:pt x="47879" y="103682"/>
                  </a:lnTo>
                  <a:lnTo>
                    <a:pt x="27355" y="137159"/>
                  </a:lnTo>
                  <a:lnTo>
                    <a:pt x="12242" y="173520"/>
                  </a:lnTo>
                  <a:lnTo>
                    <a:pt x="3238" y="212039"/>
                  </a:lnTo>
                  <a:lnTo>
                    <a:pt x="0" y="251282"/>
                  </a:lnTo>
                  <a:lnTo>
                    <a:pt x="355" y="264236"/>
                  </a:lnTo>
                  <a:lnTo>
                    <a:pt x="5397" y="303479"/>
                  </a:lnTo>
                  <a:lnTo>
                    <a:pt x="16916" y="341274"/>
                  </a:lnTo>
                  <a:lnTo>
                    <a:pt x="33845" y="376923"/>
                  </a:lnTo>
                  <a:lnTo>
                    <a:pt x="56159" y="409320"/>
                  </a:lnTo>
                  <a:lnTo>
                    <a:pt x="83159" y="437756"/>
                  </a:lnTo>
                  <a:lnTo>
                    <a:pt x="114477" y="461886"/>
                  </a:lnTo>
                  <a:lnTo>
                    <a:pt x="149034" y="480606"/>
                  </a:lnTo>
                  <a:lnTo>
                    <a:pt x="186474" y="493560"/>
                  </a:lnTo>
                  <a:lnTo>
                    <a:pt x="225005" y="500761"/>
                  </a:lnTo>
                  <a:lnTo>
                    <a:pt x="251282" y="502196"/>
                  </a:lnTo>
                  <a:lnTo>
                    <a:pt x="251282" y="502564"/>
                  </a:lnTo>
                  <a:lnTo>
                    <a:pt x="290525" y="499325"/>
                  </a:lnTo>
                  <a:lnTo>
                    <a:pt x="328676" y="490321"/>
                  </a:lnTo>
                  <a:lnTo>
                    <a:pt x="365404" y="475195"/>
                  </a:lnTo>
                  <a:lnTo>
                    <a:pt x="398881" y="454317"/>
                  </a:lnTo>
                  <a:lnTo>
                    <a:pt x="428764" y="428764"/>
                  </a:lnTo>
                  <a:lnTo>
                    <a:pt x="454317" y="398881"/>
                  </a:lnTo>
                  <a:lnTo>
                    <a:pt x="474840" y="365404"/>
                  </a:lnTo>
                  <a:lnTo>
                    <a:pt x="489966" y="329044"/>
                  </a:lnTo>
                  <a:lnTo>
                    <a:pt x="498957" y="290525"/>
                  </a:lnTo>
                  <a:lnTo>
                    <a:pt x="502196" y="251282"/>
                  </a:lnTo>
                  <a:lnTo>
                    <a:pt x="502564" y="251282"/>
                  </a:lnTo>
                  <a:lnTo>
                    <a:pt x="499325" y="212039"/>
                  </a:lnTo>
                  <a:lnTo>
                    <a:pt x="490321" y="173520"/>
                  </a:lnTo>
                  <a:lnTo>
                    <a:pt x="475195" y="137159"/>
                  </a:lnTo>
                  <a:lnTo>
                    <a:pt x="454685" y="103682"/>
                  </a:lnTo>
                  <a:lnTo>
                    <a:pt x="429120" y="73444"/>
                  </a:lnTo>
                  <a:lnTo>
                    <a:pt x="398881" y="47878"/>
                  </a:lnTo>
                  <a:lnTo>
                    <a:pt x="365404" y="27355"/>
                  </a:lnTo>
                  <a:lnTo>
                    <a:pt x="329044" y="12242"/>
                  </a:lnTo>
                  <a:lnTo>
                    <a:pt x="290525" y="3238"/>
                  </a:lnTo>
                  <a:lnTo>
                    <a:pt x="264604" y="355"/>
                  </a:lnTo>
                  <a:lnTo>
                    <a:pt x="251282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7199" y="2834641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0" y="251282"/>
                  </a:moveTo>
                  <a:lnTo>
                    <a:pt x="355" y="237959"/>
                  </a:lnTo>
                  <a:lnTo>
                    <a:pt x="1435" y="225005"/>
                  </a:lnTo>
                  <a:lnTo>
                    <a:pt x="8635" y="186118"/>
                  </a:lnTo>
                  <a:lnTo>
                    <a:pt x="21602" y="149034"/>
                  </a:lnTo>
                  <a:lnTo>
                    <a:pt x="40678" y="114477"/>
                  </a:lnTo>
                  <a:lnTo>
                    <a:pt x="64439" y="83159"/>
                  </a:lnTo>
                  <a:lnTo>
                    <a:pt x="93243" y="56159"/>
                  </a:lnTo>
                  <a:lnTo>
                    <a:pt x="125641" y="33845"/>
                  </a:lnTo>
                  <a:lnTo>
                    <a:pt x="161277" y="16560"/>
                  </a:lnTo>
                  <a:lnTo>
                    <a:pt x="199085" y="5397"/>
                  </a:lnTo>
                  <a:lnTo>
                    <a:pt x="237959" y="355"/>
                  </a:lnTo>
                  <a:lnTo>
                    <a:pt x="251282" y="0"/>
                  </a:lnTo>
                  <a:lnTo>
                    <a:pt x="290525" y="3238"/>
                  </a:lnTo>
                  <a:lnTo>
                    <a:pt x="329044" y="12242"/>
                  </a:lnTo>
                  <a:lnTo>
                    <a:pt x="365404" y="27355"/>
                  </a:lnTo>
                  <a:lnTo>
                    <a:pt x="398881" y="47878"/>
                  </a:lnTo>
                  <a:lnTo>
                    <a:pt x="429120" y="73444"/>
                  </a:lnTo>
                  <a:lnTo>
                    <a:pt x="454685" y="103682"/>
                  </a:lnTo>
                  <a:lnTo>
                    <a:pt x="475195" y="137159"/>
                  </a:lnTo>
                  <a:lnTo>
                    <a:pt x="490321" y="173520"/>
                  </a:lnTo>
                  <a:lnTo>
                    <a:pt x="499325" y="212039"/>
                  </a:lnTo>
                  <a:lnTo>
                    <a:pt x="502564" y="251282"/>
                  </a:lnTo>
                  <a:lnTo>
                    <a:pt x="502196" y="251282"/>
                  </a:lnTo>
                  <a:lnTo>
                    <a:pt x="501840" y="264236"/>
                  </a:lnTo>
                  <a:lnTo>
                    <a:pt x="496798" y="303479"/>
                  </a:lnTo>
                  <a:lnTo>
                    <a:pt x="485635" y="341274"/>
                  </a:lnTo>
                  <a:lnTo>
                    <a:pt x="468718" y="376923"/>
                  </a:lnTo>
                  <a:lnTo>
                    <a:pt x="446405" y="409320"/>
                  </a:lnTo>
                  <a:lnTo>
                    <a:pt x="419036" y="437756"/>
                  </a:lnTo>
                  <a:lnTo>
                    <a:pt x="388073" y="461886"/>
                  </a:lnTo>
                  <a:lnTo>
                    <a:pt x="353517" y="480606"/>
                  </a:lnTo>
                  <a:lnTo>
                    <a:pt x="316077" y="493915"/>
                  </a:lnTo>
                  <a:lnTo>
                    <a:pt x="277558" y="501116"/>
                  </a:lnTo>
                  <a:lnTo>
                    <a:pt x="251282" y="502564"/>
                  </a:lnTo>
                  <a:lnTo>
                    <a:pt x="251282" y="502196"/>
                  </a:lnTo>
                  <a:lnTo>
                    <a:pt x="238315" y="501840"/>
                  </a:lnTo>
                  <a:lnTo>
                    <a:pt x="199085" y="496798"/>
                  </a:lnTo>
                  <a:lnTo>
                    <a:pt x="161277" y="485635"/>
                  </a:lnTo>
                  <a:lnTo>
                    <a:pt x="125641" y="468718"/>
                  </a:lnTo>
                  <a:lnTo>
                    <a:pt x="93243" y="446405"/>
                  </a:lnTo>
                  <a:lnTo>
                    <a:pt x="64795" y="419036"/>
                  </a:lnTo>
                  <a:lnTo>
                    <a:pt x="40678" y="388073"/>
                  </a:lnTo>
                  <a:lnTo>
                    <a:pt x="21958" y="353517"/>
                  </a:lnTo>
                  <a:lnTo>
                    <a:pt x="8635" y="316077"/>
                  </a:lnTo>
                  <a:lnTo>
                    <a:pt x="1435" y="277558"/>
                  </a:lnTo>
                  <a:lnTo>
                    <a:pt x="0" y="251282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45020" y="2951545"/>
            <a:ext cx="128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84580" y="2882787"/>
            <a:ext cx="452056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2B3D4F"/>
                </a:solidFill>
                <a:latin typeface="Calibri"/>
                <a:cs typeface="Calibri"/>
              </a:rPr>
              <a:t>Initiation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 à la</a:t>
            </a:r>
            <a:r>
              <a:rPr sz="1400" b="1" spc="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B3D4F"/>
                </a:solidFill>
                <a:latin typeface="Calibri"/>
                <a:cs typeface="Calibri"/>
              </a:rPr>
              <a:t>recherche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UE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x4</a:t>
            </a:r>
            <a:r>
              <a:rPr lang="fr-FR" sz="1100" dirty="0">
                <a:solidFill>
                  <a:srgbClr val="7E8B8C"/>
                </a:solidFill>
                <a:latin typeface="Calibri"/>
                <a:cs typeface="Calibri"/>
              </a:rPr>
              <a:t>0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 –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construction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pas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à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pas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du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mémoire de 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master,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soutenu</a:t>
            </a:r>
            <a:r>
              <a:rPr sz="1100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en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M2 (bloc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7E8B8C"/>
                </a:solidFill>
                <a:latin typeface="Calibri"/>
                <a:cs typeface="Calibri"/>
              </a:rPr>
              <a:t>4)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50900" y="3468422"/>
            <a:ext cx="515620" cy="515620"/>
            <a:chOff x="450900" y="3468422"/>
            <a:chExt cx="515620" cy="515620"/>
          </a:xfrm>
        </p:grpSpPr>
        <p:sp>
          <p:nvSpPr>
            <p:cNvPr id="29" name="object 29"/>
            <p:cNvSpPr/>
            <p:nvPr/>
          </p:nvSpPr>
          <p:spPr>
            <a:xfrm>
              <a:off x="457199" y="3474721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282" y="0"/>
                  </a:moveTo>
                  <a:lnTo>
                    <a:pt x="212039" y="3238"/>
                  </a:lnTo>
                  <a:lnTo>
                    <a:pt x="173520" y="12242"/>
                  </a:lnTo>
                  <a:lnTo>
                    <a:pt x="137159" y="27355"/>
                  </a:lnTo>
                  <a:lnTo>
                    <a:pt x="103682" y="47878"/>
                  </a:lnTo>
                  <a:lnTo>
                    <a:pt x="73444" y="73444"/>
                  </a:lnTo>
                  <a:lnTo>
                    <a:pt x="47879" y="103682"/>
                  </a:lnTo>
                  <a:lnTo>
                    <a:pt x="27355" y="137159"/>
                  </a:lnTo>
                  <a:lnTo>
                    <a:pt x="12242" y="173520"/>
                  </a:lnTo>
                  <a:lnTo>
                    <a:pt x="3238" y="212039"/>
                  </a:lnTo>
                  <a:lnTo>
                    <a:pt x="0" y="251282"/>
                  </a:lnTo>
                  <a:lnTo>
                    <a:pt x="355" y="264236"/>
                  </a:lnTo>
                  <a:lnTo>
                    <a:pt x="5397" y="303479"/>
                  </a:lnTo>
                  <a:lnTo>
                    <a:pt x="16916" y="341274"/>
                  </a:lnTo>
                  <a:lnTo>
                    <a:pt x="33845" y="376923"/>
                  </a:lnTo>
                  <a:lnTo>
                    <a:pt x="56159" y="409320"/>
                  </a:lnTo>
                  <a:lnTo>
                    <a:pt x="83159" y="437756"/>
                  </a:lnTo>
                  <a:lnTo>
                    <a:pt x="114477" y="461886"/>
                  </a:lnTo>
                  <a:lnTo>
                    <a:pt x="149034" y="480606"/>
                  </a:lnTo>
                  <a:lnTo>
                    <a:pt x="186474" y="493560"/>
                  </a:lnTo>
                  <a:lnTo>
                    <a:pt x="225005" y="500760"/>
                  </a:lnTo>
                  <a:lnTo>
                    <a:pt x="251282" y="502196"/>
                  </a:lnTo>
                  <a:lnTo>
                    <a:pt x="251282" y="502564"/>
                  </a:lnTo>
                  <a:lnTo>
                    <a:pt x="290525" y="499325"/>
                  </a:lnTo>
                  <a:lnTo>
                    <a:pt x="328676" y="490321"/>
                  </a:lnTo>
                  <a:lnTo>
                    <a:pt x="365404" y="475195"/>
                  </a:lnTo>
                  <a:lnTo>
                    <a:pt x="398881" y="454317"/>
                  </a:lnTo>
                  <a:lnTo>
                    <a:pt x="428764" y="428764"/>
                  </a:lnTo>
                  <a:lnTo>
                    <a:pt x="454317" y="398881"/>
                  </a:lnTo>
                  <a:lnTo>
                    <a:pt x="474840" y="365404"/>
                  </a:lnTo>
                  <a:lnTo>
                    <a:pt x="489966" y="329044"/>
                  </a:lnTo>
                  <a:lnTo>
                    <a:pt x="498957" y="290525"/>
                  </a:lnTo>
                  <a:lnTo>
                    <a:pt x="502196" y="251282"/>
                  </a:lnTo>
                  <a:lnTo>
                    <a:pt x="502564" y="251282"/>
                  </a:lnTo>
                  <a:lnTo>
                    <a:pt x="499325" y="212039"/>
                  </a:lnTo>
                  <a:lnTo>
                    <a:pt x="490321" y="173520"/>
                  </a:lnTo>
                  <a:lnTo>
                    <a:pt x="475195" y="137159"/>
                  </a:lnTo>
                  <a:lnTo>
                    <a:pt x="454685" y="103682"/>
                  </a:lnTo>
                  <a:lnTo>
                    <a:pt x="429120" y="73444"/>
                  </a:lnTo>
                  <a:lnTo>
                    <a:pt x="398881" y="47878"/>
                  </a:lnTo>
                  <a:lnTo>
                    <a:pt x="365404" y="27355"/>
                  </a:lnTo>
                  <a:lnTo>
                    <a:pt x="329044" y="12242"/>
                  </a:lnTo>
                  <a:lnTo>
                    <a:pt x="290525" y="3238"/>
                  </a:lnTo>
                  <a:lnTo>
                    <a:pt x="264604" y="355"/>
                  </a:lnTo>
                  <a:lnTo>
                    <a:pt x="251282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7199" y="3474721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0" y="251282"/>
                  </a:moveTo>
                  <a:lnTo>
                    <a:pt x="355" y="237959"/>
                  </a:lnTo>
                  <a:lnTo>
                    <a:pt x="1435" y="225005"/>
                  </a:lnTo>
                  <a:lnTo>
                    <a:pt x="8635" y="186118"/>
                  </a:lnTo>
                  <a:lnTo>
                    <a:pt x="21602" y="149034"/>
                  </a:lnTo>
                  <a:lnTo>
                    <a:pt x="40678" y="114477"/>
                  </a:lnTo>
                  <a:lnTo>
                    <a:pt x="64439" y="83159"/>
                  </a:lnTo>
                  <a:lnTo>
                    <a:pt x="93243" y="56159"/>
                  </a:lnTo>
                  <a:lnTo>
                    <a:pt x="125641" y="33845"/>
                  </a:lnTo>
                  <a:lnTo>
                    <a:pt x="161277" y="16560"/>
                  </a:lnTo>
                  <a:lnTo>
                    <a:pt x="199085" y="5397"/>
                  </a:lnTo>
                  <a:lnTo>
                    <a:pt x="237959" y="355"/>
                  </a:lnTo>
                  <a:lnTo>
                    <a:pt x="251282" y="0"/>
                  </a:lnTo>
                  <a:lnTo>
                    <a:pt x="290525" y="3238"/>
                  </a:lnTo>
                  <a:lnTo>
                    <a:pt x="329044" y="12242"/>
                  </a:lnTo>
                  <a:lnTo>
                    <a:pt x="365404" y="27355"/>
                  </a:lnTo>
                  <a:lnTo>
                    <a:pt x="398881" y="47878"/>
                  </a:lnTo>
                  <a:lnTo>
                    <a:pt x="429120" y="73444"/>
                  </a:lnTo>
                  <a:lnTo>
                    <a:pt x="454685" y="103682"/>
                  </a:lnTo>
                  <a:lnTo>
                    <a:pt x="475195" y="137159"/>
                  </a:lnTo>
                  <a:lnTo>
                    <a:pt x="490321" y="173520"/>
                  </a:lnTo>
                  <a:lnTo>
                    <a:pt x="499325" y="212039"/>
                  </a:lnTo>
                  <a:lnTo>
                    <a:pt x="502564" y="251282"/>
                  </a:lnTo>
                  <a:lnTo>
                    <a:pt x="502196" y="251282"/>
                  </a:lnTo>
                  <a:lnTo>
                    <a:pt x="501840" y="264236"/>
                  </a:lnTo>
                  <a:lnTo>
                    <a:pt x="496798" y="303479"/>
                  </a:lnTo>
                  <a:lnTo>
                    <a:pt x="485635" y="341274"/>
                  </a:lnTo>
                  <a:lnTo>
                    <a:pt x="468718" y="376923"/>
                  </a:lnTo>
                  <a:lnTo>
                    <a:pt x="446405" y="409320"/>
                  </a:lnTo>
                  <a:lnTo>
                    <a:pt x="419036" y="437756"/>
                  </a:lnTo>
                  <a:lnTo>
                    <a:pt x="388073" y="461886"/>
                  </a:lnTo>
                  <a:lnTo>
                    <a:pt x="353517" y="480606"/>
                  </a:lnTo>
                  <a:lnTo>
                    <a:pt x="316077" y="493915"/>
                  </a:lnTo>
                  <a:lnTo>
                    <a:pt x="277558" y="501116"/>
                  </a:lnTo>
                  <a:lnTo>
                    <a:pt x="251282" y="502564"/>
                  </a:lnTo>
                  <a:lnTo>
                    <a:pt x="251282" y="502196"/>
                  </a:lnTo>
                  <a:lnTo>
                    <a:pt x="238315" y="501840"/>
                  </a:lnTo>
                  <a:lnTo>
                    <a:pt x="199085" y="496798"/>
                  </a:lnTo>
                  <a:lnTo>
                    <a:pt x="161277" y="485635"/>
                  </a:lnTo>
                  <a:lnTo>
                    <a:pt x="125641" y="468718"/>
                  </a:lnTo>
                  <a:lnTo>
                    <a:pt x="93243" y="446404"/>
                  </a:lnTo>
                  <a:lnTo>
                    <a:pt x="64795" y="419036"/>
                  </a:lnTo>
                  <a:lnTo>
                    <a:pt x="40678" y="388073"/>
                  </a:lnTo>
                  <a:lnTo>
                    <a:pt x="21958" y="353517"/>
                  </a:lnTo>
                  <a:lnTo>
                    <a:pt x="8635" y="316077"/>
                  </a:lnTo>
                  <a:lnTo>
                    <a:pt x="1435" y="277558"/>
                  </a:lnTo>
                  <a:lnTo>
                    <a:pt x="0" y="251282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45020" y="3591625"/>
            <a:ext cx="128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84580" y="3522867"/>
            <a:ext cx="402526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Métier</a:t>
            </a:r>
            <a:r>
              <a:rPr sz="14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4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B3D4F"/>
                </a:solidFill>
                <a:latin typeface="Calibri"/>
                <a:cs typeface="Calibri"/>
              </a:rPr>
              <a:t>situation</a:t>
            </a:r>
            <a:r>
              <a:rPr sz="14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B3D4F"/>
                </a:solidFill>
                <a:latin typeface="Calibri"/>
                <a:cs typeface="Calibri"/>
              </a:rPr>
              <a:t>professionnelle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UE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x5</a:t>
            </a:r>
            <a:r>
              <a:rPr lang="fr-FR" sz="1100" dirty="0">
                <a:solidFill>
                  <a:srgbClr val="7E8B8C"/>
                </a:solidFill>
                <a:latin typeface="Calibri"/>
                <a:cs typeface="Calibri"/>
              </a:rPr>
              <a:t>0</a:t>
            </a:r>
            <a:r>
              <a:rPr sz="1100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–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adossée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au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stage</a:t>
            </a:r>
            <a:r>
              <a:rPr sz="1100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: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préparation,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analyse</a:t>
            </a:r>
            <a:r>
              <a:rPr sz="1100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de</a:t>
            </a:r>
            <a:r>
              <a:rPr sz="1100" spc="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pratique,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portfolio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211264" y="862382"/>
            <a:ext cx="2573020" cy="3258820"/>
            <a:chOff x="6211264" y="862382"/>
            <a:chExt cx="2573020" cy="3258820"/>
          </a:xfrm>
        </p:grpSpPr>
        <p:sp>
          <p:nvSpPr>
            <p:cNvPr id="34" name="object 34"/>
            <p:cNvSpPr/>
            <p:nvPr/>
          </p:nvSpPr>
          <p:spPr>
            <a:xfrm>
              <a:off x="6217564" y="868682"/>
              <a:ext cx="2560320" cy="3246120"/>
            </a:xfrm>
            <a:custGeom>
              <a:avLst/>
              <a:gdLst/>
              <a:ahLst/>
              <a:cxnLst/>
              <a:rect l="l" t="t" r="r" b="b"/>
              <a:pathLst>
                <a:path w="2560320" h="3246120">
                  <a:moveTo>
                    <a:pt x="2490838" y="0"/>
                  </a:moveTo>
                  <a:lnTo>
                    <a:pt x="69113" y="0"/>
                  </a:lnTo>
                  <a:lnTo>
                    <a:pt x="61556" y="723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86"/>
                  </a:lnTo>
                  <a:lnTo>
                    <a:pt x="43192" y="6476"/>
                  </a:lnTo>
                  <a:lnTo>
                    <a:pt x="39954" y="7924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205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26"/>
                  </a:lnTo>
                  <a:lnTo>
                    <a:pt x="0" y="3176993"/>
                  </a:lnTo>
                  <a:lnTo>
                    <a:pt x="320" y="3180245"/>
                  </a:lnTo>
                  <a:lnTo>
                    <a:pt x="678" y="3184194"/>
                  </a:lnTo>
                  <a:lnTo>
                    <a:pt x="711" y="3184563"/>
                  </a:lnTo>
                  <a:lnTo>
                    <a:pt x="1363" y="3187801"/>
                  </a:lnTo>
                  <a:lnTo>
                    <a:pt x="1435" y="3188157"/>
                  </a:lnTo>
                  <a:lnTo>
                    <a:pt x="2417" y="3191764"/>
                  </a:lnTo>
                  <a:lnTo>
                    <a:pt x="4566" y="3198964"/>
                  </a:lnTo>
                  <a:lnTo>
                    <a:pt x="4673" y="3199320"/>
                  </a:lnTo>
                  <a:lnTo>
                    <a:pt x="6476" y="3202914"/>
                  </a:lnTo>
                  <a:lnTo>
                    <a:pt x="7912" y="3206165"/>
                  </a:lnTo>
                  <a:lnTo>
                    <a:pt x="9715" y="3209759"/>
                  </a:lnTo>
                  <a:lnTo>
                    <a:pt x="11874" y="3212998"/>
                  </a:lnTo>
                  <a:lnTo>
                    <a:pt x="14033" y="3215881"/>
                  </a:lnTo>
                  <a:lnTo>
                    <a:pt x="16192" y="3219119"/>
                  </a:lnTo>
                  <a:lnTo>
                    <a:pt x="21234" y="3224885"/>
                  </a:lnTo>
                  <a:lnTo>
                    <a:pt x="27000" y="3229914"/>
                  </a:lnTo>
                  <a:lnTo>
                    <a:pt x="30238" y="3232073"/>
                  </a:lnTo>
                  <a:lnTo>
                    <a:pt x="33121" y="3234245"/>
                  </a:lnTo>
                  <a:lnTo>
                    <a:pt x="36715" y="3236404"/>
                  </a:lnTo>
                  <a:lnTo>
                    <a:pt x="39954" y="3238195"/>
                  </a:lnTo>
                  <a:lnTo>
                    <a:pt x="43192" y="3239642"/>
                  </a:lnTo>
                  <a:lnTo>
                    <a:pt x="46799" y="3241433"/>
                  </a:lnTo>
                  <a:lnTo>
                    <a:pt x="54000" y="3243605"/>
                  </a:lnTo>
                  <a:lnTo>
                    <a:pt x="57950" y="3244684"/>
                  </a:lnTo>
                  <a:lnTo>
                    <a:pt x="61556" y="3245396"/>
                  </a:lnTo>
                  <a:lnTo>
                    <a:pt x="69113" y="3246119"/>
                  </a:lnTo>
                  <a:lnTo>
                    <a:pt x="2491193" y="3245764"/>
                  </a:lnTo>
                  <a:lnTo>
                    <a:pt x="2494800" y="3245396"/>
                  </a:lnTo>
                  <a:lnTo>
                    <a:pt x="2498750" y="3245040"/>
                  </a:lnTo>
                  <a:lnTo>
                    <a:pt x="2502357" y="3244316"/>
                  </a:lnTo>
                  <a:lnTo>
                    <a:pt x="2506319" y="3243237"/>
                  </a:lnTo>
                  <a:lnTo>
                    <a:pt x="2513520" y="3241078"/>
                  </a:lnTo>
                  <a:lnTo>
                    <a:pt x="2517114" y="3239274"/>
                  </a:lnTo>
                  <a:lnTo>
                    <a:pt x="2520353" y="3237839"/>
                  </a:lnTo>
                  <a:lnTo>
                    <a:pt x="2523959" y="3236036"/>
                  </a:lnTo>
                  <a:lnTo>
                    <a:pt x="2527198" y="3233877"/>
                  </a:lnTo>
                  <a:lnTo>
                    <a:pt x="2530081" y="3231718"/>
                  </a:lnTo>
                  <a:lnTo>
                    <a:pt x="2533319" y="3229559"/>
                  </a:lnTo>
                  <a:lnTo>
                    <a:pt x="2539072" y="3224517"/>
                  </a:lnTo>
                  <a:lnTo>
                    <a:pt x="2544114" y="3218764"/>
                  </a:lnTo>
                  <a:lnTo>
                    <a:pt x="2546273" y="3215525"/>
                  </a:lnTo>
                  <a:lnTo>
                    <a:pt x="2548432" y="3212642"/>
                  </a:lnTo>
                  <a:lnTo>
                    <a:pt x="2550591" y="3209035"/>
                  </a:lnTo>
                  <a:lnTo>
                    <a:pt x="2552395" y="3205797"/>
                  </a:lnTo>
                  <a:lnTo>
                    <a:pt x="2553830" y="3202558"/>
                  </a:lnTo>
                  <a:lnTo>
                    <a:pt x="2555633" y="3198964"/>
                  </a:lnTo>
                  <a:lnTo>
                    <a:pt x="2559919" y="3180600"/>
                  </a:lnTo>
                  <a:lnTo>
                    <a:pt x="2560283" y="3176993"/>
                  </a:lnTo>
                  <a:lnTo>
                    <a:pt x="2560320" y="3172675"/>
                  </a:lnTo>
                  <a:lnTo>
                    <a:pt x="2559952" y="73075"/>
                  </a:lnTo>
                  <a:lnTo>
                    <a:pt x="2559951" y="69126"/>
                  </a:lnTo>
                  <a:lnTo>
                    <a:pt x="2559596" y="65519"/>
                  </a:lnTo>
                  <a:lnTo>
                    <a:pt x="2559240" y="61556"/>
                  </a:lnTo>
                  <a:lnTo>
                    <a:pt x="2558516" y="57962"/>
                  </a:lnTo>
                  <a:lnTo>
                    <a:pt x="2557437" y="54000"/>
                  </a:lnTo>
                  <a:lnTo>
                    <a:pt x="2555278" y="46799"/>
                  </a:lnTo>
                  <a:lnTo>
                    <a:pt x="2553474" y="43205"/>
                  </a:lnTo>
                  <a:lnTo>
                    <a:pt x="2552039" y="39954"/>
                  </a:lnTo>
                  <a:lnTo>
                    <a:pt x="2550236" y="36715"/>
                  </a:lnTo>
                  <a:lnTo>
                    <a:pt x="2548077" y="33121"/>
                  </a:lnTo>
                  <a:lnTo>
                    <a:pt x="2545918" y="30238"/>
                  </a:lnTo>
                  <a:lnTo>
                    <a:pt x="2543759" y="27000"/>
                  </a:lnTo>
                  <a:lnTo>
                    <a:pt x="2538717" y="21234"/>
                  </a:lnTo>
                  <a:lnTo>
                    <a:pt x="2532951" y="16205"/>
                  </a:lnTo>
                  <a:lnTo>
                    <a:pt x="2529712" y="14046"/>
                  </a:lnTo>
                  <a:lnTo>
                    <a:pt x="2526830" y="11874"/>
                  </a:lnTo>
                  <a:lnTo>
                    <a:pt x="2523591" y="9715"/>
                  </a:lnTo>
                  <a:lnTo>
                    <a:pt x="2519997" y="7924"/>
                  </a:lnTo>
                  <a:lnTo>
                    <a:pt x="2516758" y="6476"/>
                  </a:lnTo>
                  <a:lnTo>
                    <a:pt x="2513152" y="4686"/>
                  </a:lnTo>
                  <a:lnTo>
                    <a:pt x="2505951" y="2514"/>
                  </a:lnTo>
                  <a:lnTo>
                    <a:pt x="2502001" y="1435"/>
                  </a:lnTo>
                  <a:lnTo>
                    <a:pt x="2498394" y="723"/>
                  </a:lnTo>
                  <a:lnTo>
                    <a:pt x="249083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17564" y="868682"/>
              <a:ext cx="2560320" cy="3246120"/>
            </a:xfrm>
            <a:custGeom>
              <a:avLst/>
              <a:gdLst/>
              <a:ahLst/>
              <a:cxnLst/>
              <a:rect l="l" t="t" r="r" b="b"/>
              <a:pathLst>
                <a:path w="2560320" h="3246120">
                  <a:moveTo>
                    <a:pt x="0" y="73075"/>
                  </a:moveTo>
                  <a:lnTo>
                    <a:pt x="0" y="69126"/>
                  </a:lnTo>
                  <a:lnTo>
                    <a:pt x="355" y="65519"/>
                  </a:lnTo>
                  <a:lnTo>
                    <a:pt x="711" y="61556"/>
                  </a:lnTo>
                  <a:lnTo>
                    <a:pt x="1435" y="57962"/>
                  </a:lnTo>
                  <a:lnTo>
                    <a:pt x="2514" y="54000"/>
                  </a:lnTo>
                  <a:lnTo>
                    <a:pt x="3594" y="50406"/>
                  </a:lnTo>
                  <a:lnTo>
                    <a:pt x="4673" y="46799"/>
                  </a:lnTo>
                  <a:lnTo>
                    <a:pt x="6476" y="43205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24"/>
                  </a:lnTo>
                  <a:lnTo>
                    <a:pt x="43192" y="6476"/>
                  </a:lnTo>
                  <a:lnTo>
                    <a:pt x="46799" y="4686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2486875" y="0"/>
                  </a:lnTo>
                  <a:lnTo>
                    <a:pt x="2490838" y="0"/>
                  </a:lnTo>
                  <a:lnTo>
                    <a:pt x="2494432" y="355"/>
                  </a:lnTo>
                  <a:lnTo>
                    <a:pt x="2516758" y="6476"/>
                  </a:lnTo>
                  <a:lnTo>
                    <a:pt x="2519997" y="7924"/>
                  </a:lnTo>
                  <a:lnTo>
                    <a:pt x="2523591" y="9715"/>
                  </a:lnTo>
                  <a:lnTo>
                    <a:pt x="2526830" y="11874"/>
                  </a:lnTo>
                  <a:lnTo>
                    <a:pt x="2529712" y="14046"/>
                  </a:lnTo>
                  <a:lnTo>
                    <a:pt x="2532951" y="16205"/>
                  </a:lnTo>
                  <a:lnTo>
                    <a:pt x="2535834" y="18719"/>
                  </a:lnTo>
                  <a:lnTo>
                    <a:pt x="2538717" y="21234"/>
                  </a:lnTo>
                  <a:lnTo>
                    <a:pt x="2541231" y="24117"/>
                  </a:lnTo>
                  <a:lnTo>
                    <a:pt x="2543759" y="27000"/>
                  </a:lnTo>
                  <a:lnTo>
                    <a:pt x="2545918" y="30238"/>
                  </a:lnTo>
                  <a:lnTo>
                    <a:pt x="2548077" y="33121"/>
                  </a:lnTo>
                  <a:lnTo>
                    <a:pt x="2550236" y="36715"/>
                  </a:lnTo>
                  <a:lnTo>
                    <a:pt x="2552039" y="39954"/>
                  </a:lnTo>
                  <a:lnTo>
                    <a:pt x="2553474" y="43205"/>
                  </a:lnTo>
                  <a:lnTo>
                    <a:pt x="2555278" y="46799"/>
                  </a:lnTo>
                  <a:lnTo>
                    <a:pt x="2556357" y="50406"/>
                  </a:lnTo>
                  <a:lnTo>
                    <a:pt x="2557437" y="54000"/>
                  </a:lnTo>
                  <a:lnTo>
                    <a:pt x="2558516" y="57962"/>
                  </a:lnTo>
                  <a:lnTo>
                    <a:pt x="2559240" y="61556"/>
                  </a:lnTo>
                  <a:lnTo>
                    <a:pt x="2559596" y="65519"/>
                  </a:lnTo>
                  <a:lnTo>
                    <a:pt x="2559951" y="69126"/>
                  </a:lnTo>
                  <a:lnTo>
                    <a:pt x="2559951" y="73075"/>
                  </a:lnTo>
                  <a:lnTo>
                    <a:pt x="2560320" y="3172675"/>
                  </a:lnTo>
                  <a:lnTo>
                    <a:pt x="2560320" y="3176638"/>
                  </a:lnTo>
                  <a:lnTo>
                    <a:pt x="2559951" y="3180245"/>
                  </a:lnTo>
                  <a:lnTo>
                    <a:pt x="2559596" y="3184194"/>
                  </a:lnTo>
                  <a:lnTo>
                    <a:pt x="2558872" y="3187801"/>
                  </a:lnTo>
                  <a:lnTo>
                    <a:pt x="2557792" y="3191764"/>
                  </a:lnTo>
                  <a:lnTo>
                    <a:pt x="2556713" y="3195358"/>
                  </a:lnTo>
                  <a:lnTo>
                    <a:pt x="2555633" y="3198964"/>
                  </a:lnTo>
                  <a:lnTo>
                    <a:pt x="2553830" y="3202558"/>
                  </a:lnTo>
                  <a:lnTo>
                    <a:pt x="2552395" y="3205797"/>
                  </a:lnTo>
                  <a:lnTo>
                    <a:pt x="2550591" y="3209035"/>
                  </a:lnTo>
                  <a:lnTo>
                    <a:pt x="2548432" y="3212642"/>
                  </a:lnTo>
                  <a:lnTo>
                    <a:pt x="2546273" y="3215525"/>
                  </a:lnTo>
                  <a:lnTo>
                    <a:pt x="2544114" y="3218764"/>
                  </a:lnTo>
                  <a:lnTo>
                    <a:pt x="2530081" y="3231718"/>
                  </a:lnTo>
                  <a:lnTo>
                    <a:pt x="2527198" y="3233877"/>
                  </a:lnTo>
                  <a:lnTo>
                    <a:pt x="2523959" y="3236036"/>
                  </a:lnTo>
                  <a:lnTo>
                    <a:pt x="2520353" y="3237839"/>
                  </a:lnTo>
                  <a:lnTo>
                    <a:pt x="2517114" y="3239274"/>
                  </a:lnTo>
                  <a:lnTo>
                    <a:pt x="2513520" y="3241078"/>
                  </a:lnTo>
                  <a:lnTo>
                    <a:pt x="2509913" y="3242157"/>
                  </a:lnTo>
                  <a:lnTo>
                    <a:pt x="2506319" y="3243237"/>
                  </a:lnTo>
                  <a:lnTo>
                    <a:pt x="2502357" y="3244316"/>
                  </a:lnTo>
                  <a:lnTo>
                    <a:pt x="2498750" y="3245040"/>
                  </a:lnTo>
                  <a:lnTo>
                    <a:pt x="2494800" y="3245396"/>
                  </a:lnTo>
                  <a:lnTo>
                    <a:pt x="2491193" y="3245764"/>
                  </a:lnTo>
                  <a:lnTo>
                    <a:pt x="2487231" y="3245764"/>
                  </a:lnTo>
                  <a:lnTo>
                    <a:pt x="73075" y="3246119"/>
                  </a:lnTo>
                  <a:lnTo>
                    <a:pt x="69113" y="3246119"/>
                  </a:lnTo>
                  <a:lnTo>
                    <a:pt x="65519" y="3245764"/>
                  </a:lnTo>
                  <a:lnTo>
                    <a:pt x="61556" y="3245396"/>
                  </a:lnTo>
                  <a:lnTo>
                    <a:pt x="43192" y="3239642"/>
                  </a:lnTo>
                  <a:lnTo>
                    <a:pt x="39954" y="3238195"/>
                  </a:lnTo>
                  <a:lnTo>
                    <a:pt x="36715" y="3236404"/>
                  </a:lnTo>
                  <a:lnTo>
                    <a:pt x="33121" y="3234245"/>
                  </a:lnTo>
                  <a:lnTo>
                    <a:pt x="30238" y="3232073"/>
                  </a:lnTo>
                  <a:lnTo>
                    <a:pt x="27000" y="3229914"/>
                  </a:lnTo>
                  <a:lnTo>
                    <a:pt x="24117" y="3227400"/>
                  </a:lnTo>
                  <a:lnTo>
                    <a:pt x="21234" y="3224885"/>
                  </a:lnTo>
                  <a:lnTo>
                    <a:pt x="18719" y="3222002"/>
                  </a:lnTo>
                  <a:lnTo>
                    <a:pt x="16192" y="3219119"/>
                  </a:lnTo>
                  <a:lnTo>
                    <a:pt x="14033" y="3215881"/>
                  </a:lnTo>
                  <a:lnTo>
                    <a:pt x="11874" y="3212998"/>
                  </a:lnTo>
                  <a:lnTo>
                    <a:pt x="9715" y="3209759"/>
                  </a:lnTo>
                  <a:lnTo>
                    <a:pt x="7912" y="3206165"/>
                  </a:lnTo>
                  <a:lnTo>
                    <a:pt x="6476" y="3202914"/>
                  </a:lnTo>
                  <a:lnTo>
                    <a:pt x="4673" y="3199320"/>
                  </a:lnTo>
                  <a:lnTo>
                    <a:pt x="3594" y="3195713"/>
                  </a:lnTo>
                  <a:lnTo>
                    <a:pt x="2514" y="3192119"/>
                  </a:lnTo>
                  <a:lnTo>
                    <a:pt x="1435" y="3188157"/>
                  </a:lnTo>
                  <a:lnTo>
                    <a:pt x="711" y="3184563"/>
                  </a:lnTo>
                  <a:lnTo>
                    <a:pt x="355" y="3180600"/>
                  </a:lnTo>
                  <a:lnTo>
                    <a:pt x="0" y="3176993"/>
                  </a:lnTo>
                  <a:lnTo>
                    <a:pt x="0" y="3173044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296659" y="901702"/>
            <a:ext cx="5829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E64B3B"/>
                </a:solidFill>
                <a:latin typeface="Calibri"/>
                <a:cs typeface="Calibri"/>
              </a:rPr>
              <a:t>Et</a:t>
            </a:r>
            <a:r>
              <a:rPr sz="1400" b="1" spc="-4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E64B3B"/>
                </a:solidFill>
                <a:latin typeface="Calibri"/>
                <a:cs typeface="Calibri"/>
              </a:rPr>
              <a:t>aussi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43" name="object 4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6296659" y="1140741"/>
            <a:ext cx="80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96659" y="1921575"/>
            <a:ext cx="80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96659" y="2519897"/>
            <a:ext cx="80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39738" y="1165938"/>
            <a:ext cx="1957705" cy="1951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Langue</a:t>
            </a:r>
            <a:r>
              <a:rPr sz="12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vivante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(anglais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ou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espagnol)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08</a:t>
            </a:r>
            <a:r>
              <a:rPr lang="fr-FR" sz="1200" dirty="0">
                <a:solidFill>
                  <a:srgbClr val="2B3D4F"/>
                </a:solidFill>
                <a:latin typeface="Calibri"/>
                <a:cs typeface="Calibri"/>
              </a:rPr>
              <a:t>60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S8,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puis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09</a:t>
            </a:r>
            <a:r>
              <a:rPr lang="fr-FR" sz="1200" dirty="0">
                <a:solidFill>
                  <a:srgbClr val="2B3D4F"/>
                </a:solidFill>
                <a:latin typeface="Calibri"/>
                <a:cs typeface="Calibri"/>
              </a:rPr>
              <a:t>60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S9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niveau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B2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attendu,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UE</a:t>
            </a:r>
            <a:r>
              <a:rPr sz="1200" spc="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non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compensable</a:t>
            </a:r>
            <a:endParaRPr sz="1200" dirty="0">
              <a:latin typeface="Calibri"/>
              <a:cs typeface="Calibri"/>
            </a:endParaRPr>
          </a:p>
          <a:p>
            <a:pPr marL="12700" marR="71755" algn="just">
              <a:lnSpc>
                <a:spcPct val="99600"/>
              </a:lnSpc>
              <a:spcBef>
                <a:spcPts val="395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Numérique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UE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087</a:t>
            </a:r>
            <a:r>
              <a:rPr lang="fr-FR" sz="1200" dirty="0">
                <a:solidFill>
                  <a:srgbClr val="2B3D4F"/>
                </a:solidFill>
                <a:latin typeface="Calibri"/>
                <a:cs typeface="Calibri"/>
              </a:rPr>
              <a:t>0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S8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et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107</a:t>
            </a:r>
            <a:r>
              <a:rPr lang="fr-FR" sz="1200" dirty="0">
                <a:solidFill>
                  <a:srgbClr val="2B3D4F"/>
                </a:solidFill>
                <a:latin typeface="Calibri"/>
                <a:cs typeface="Calibri"/>
              </a:rPr>
              <a:t>0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S10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certification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PIX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Édu</a:t>
            </a:r>
            <a:endParaRPr sz="1200" dirty="0">
              <a:latin typeface="Calibri"/>
              <a:cs typeface="Calibri"/>
            </a:endParaRPr>
          </a:p>
          <a:p>
            <a:pPr marL="12700" marR="382270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Hors</a:t>
            </a:r>
            <a:r>
              <a:rPr sz="12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cursus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2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préparation concours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non-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lauréat·e·s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4500" y="4292551"/>
            <a:ext cx="504698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En</a:t>
            </a:r>
            <a:r>
              <a:rPr sz="11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M2</a:t>
            </a:r>
            <a:r>
              <a:rPr sz="11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: les</a:t>
            </a:r>
            <a:r>
              <a:rPr sz="11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UE</a:t>
            </a:r>
            <a:r>
              <a:rPr sz="1100" i="1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mémoire</a:t>
            </a:r>
            <a:r>
              <a:rPr sz="11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(104</a:t>
            </a:r>
            <a:r>
              <a:rPr lang="fr-FR" sz="1100" i="1" dirty="0">
                <a:solidFill>
                  <a:srgbClr val="7E8B8C"/>
                </a:solidFill>
                <a:latin typeface="Calibri"/>
                <a:cs typeface="Calibri"/>
              </a:rPr>
              <a:t>0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)</a:t>
            </a:r>
            <a:r>
              <a:rPr sz="1100" i="1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et</a:t>
            </a:r>
            <a:r>
              <a:rPr sz="11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stage</a:t>
            </a:r>
            <a:r>
              <a:rPr sz="1100" i="1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en</a:t>
            </a:r>
            <a:r>
              <a:rPr sz="1100" i="1" spc="-2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responsabilité</a:t>
            </a:r>
            <a:r>
              <a:rPr sz="1100" i="1" spc="-1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(105</a:t>
            </a:r>
            <a:r>
              <a:rPr lang="fr-FR" sz="1100" i="1" dirty="0">
                <a:solidFill>
                  <a:srgbClr val="7E8B8C"/>
                </a:solidFill>
                <a:latin typeface="Calibri"/>
                <a:cs typeface="Calibri"/>
              </a:rPr>
              <a:t>0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)</a:t>
            </a:r>
            <a:r>
              <a:rPr sz="1100" i="1" spc="-20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sont</a:t>
            </a:r>
            <a:r>
              <a:rPr sz="1100" i="1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7E8B8C"/>
                </a:solidFill>
                <a:latin typeface="Calibri"/>
                <a:cs typeface="Calibri"/>
              </a:rPr>
              <a:t>non</a:t>
            </a:r>
            <a:r>
              <a:rPr sz="1100" i="1" spc="-1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7E8B8C"/>
                </a:solidFill>
                <a:latin typeface="Calibri"/>
                <a:cs typeface="Calibri"/>
              </a:rPr>
              <a:t>compensables.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Modalités</a:t>
            </a:r>
            <a:r>
              <a:rPr spc="-65" dirty="0"/>
              <a:t> </a:t>
            </a:r>
            <a:r>
              <a:rPr spc="-25" dirty="0"/>
              <a:t>d’évaluation</a:t>
            </a:r>
            <a:r>
              <a:rPr spc="-75" dirty="0"/>
              <a:t> </a:t>
            </a:r>
            <a:r>
              <a:rPr dirty="0"/>
              <a:t>des</a:t>
            </a:r>
            <a:r>
              <a:rPr spc="-65" dirty="0"/>
              <a:t> </a:t>
            </a:r>
            <a:r>
              <a:rPr spc="-25" dirty="0"/>
              <a:t>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50544" y="907746"/>
            <a:ext cx="4036060" cy="3853179"/>
            <a:chOff x="450544" y="907746"/>
            <a:chExt cx="4036060" cy="3853179"/>
          </a:xfrm>
        </p:grpSpPr>
        <p:sp>
          <p:nvSpPr>
            <p:cNvPr id="9" name="object 9"/>
            <p:cNvSpPr/>
            <p:nvPr/>
          </p:nvSpPr>
          <p:spPr>
            <a:xfrm>
              <a:off x="45684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60" h="3840479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771353"/>
                  </a:lnTo>
                  <a:lnTo>
                    <a:pt x="319" y="3774592"/>
                  </a:lnTo>
                  <a:lnTo>
                    <a:pt x="679" y="3778554"/>
                  </a:lnTo>
                  <a:lnTo>
                    <a:pt x="6476" y="3797274"/>
                  </a:lnTo>
                  <a:lnTo>
                    <a:pt x="7912" y="3800513"/>
                  </a:lnTo>
                  <a:lnTo>
                    <a:pt x="9715" y="3804119"/>
                  </a:lnTo>
                  <a:lnTo>
                    <a:pt x="11874" y="3807358"/>
                  </a:lnTo>
                  <a:lnTo>
                    <a:pt x="14033" y="3810241"/>
                  </a:lnTo>
                  <a:lnTo>
                    <a:pt x="16192" y="3813479"/>
                  </a:lnTo>
                  <a:lnTo>
                    <a:pt x="21234" y="3819232"/>
                  </a:lnTo>
                  <a:lnTo>
                    <a:pt x="27000" y="3824274"/>
                  </a:lnTo>
                  <a:lnTo>
                    <a:pt x="30238" y="3826433"/>
                  </a:lnTo>
                  <a:lnTo>
                    <a:pt x="33121" y="3828592"/>
                  </a:lnTo>
                  <a:lnTo>
                    <a:pt x="36715" y="3830751"/>
                  </a:lnTo>
                  <a:lnTo>
                    <a:pt x="39954" y="3832555"/>
                  </a:lnTo>
                  <a:lnTo>
                    <a:pt x="43192" y="3833990"/>
                  </a:lnTo>
                  <a:lnTo>
                    <a:pt x="46799" y="3835793"/>
                  </a:lnTo>
                  <a:lnTo>
                    <a:pt x="54000" y="3837952"/>
                  </a:lnTo>
                  <a:lnTo>
                    <a:pt x="57950" y="3839032"/>
                  </a:lnTo>
                  <a:lnTo>
                    <a:pt x="61556" y="3839756"/>
                  </a:lnTo>
                  <a:lnTo>
                    <a:pt x="65519" y="3840111"/>
                  </a:lnTo>
                  <a:lnTo>
                    <a:pt x="69113" y="3840479"/>
                  </a:lnTo>
                  <a:lnTo>
                    <a:pt x="3954233" y="3840111"/>
                  </a:lnTo>
                  <a:lnTo>
                    <a:pt x="3980154" y="3833634"/>
                  </a:lnTo>
                  <a:lnTo>
                    <a:pt x="3983393" y="3832199"/>
                  </a:lnTo>
                  <a:lnTo>
                    <a:pt x="3986999" y="3830396"/>
                  </a:lnTo>
                  <a:lnTo>
                    <a:pt x="3990238" y="3828237"/>
                  </a:lnTo>
                  <a:lnTo>
                    <a:pt x="3993121" y="3826078"/>
                  </a:lnTo>
                  <a:lnTo>
                    <a:pt x="3996359" y="3823919"/>
                  </a:lnTo>
                  <a:lnTo>
                    <a:pt x="4002112" y="3818877"/>
                  </a:lnTo>
                  <a:lnTo>
                    <a:pt x="4007154" y="3813111"/>
                  </a:lnTo>
                  <a:lnTo>
                    <a:pt x="4009313" y="3809872"/>
                  </a:lnTo>
                  <a:lnTo>
                    <a:pt x="4011472" y="3806990"/>
                  </a:lnTo>
                  <a:lnTo>
                    <a:pt x="4013631" y="3803395"/>
                  </a:lnTo>
                  <a:lnTo>
                    <a:pt x="4015435" y="3800157"/>
                  </a:lnTo>
                  <a:lnTo>
                    <a:pt x="4016870" y="3796918"/>
                  </a:lnTo>
                  <a:lnTo>
                    <a:pt x="4018673" y="3793312"/>
                  </a:lnTo>
                  <a:lnTo>
                    <a:pt x="4022958" y="3774960"/>
                  </a:lnTo>
                  <a:lnTo>
                    <a:pt x="4023323" y="3771353"/>
                  </a:lnTo>
                  <a:lnTo>
                    <a:pt x="4023360" y="376703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684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60" h="38404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60" y="3767035"/>
                  </a:lnTo>
                  <a:lnTo>
                    <a:pt x="4023360" y="3770998"/>
                  </a:lnTo>
                  <a:lnTo>
                    <a:pt x="4022991" y="3774592"/>
                  </a:lnTo>
                  <a:lnTo>
                    <a:pt x="4022636" y="3778554"/>
                  </a:lnTo>
                  <a:lnTo>
                    <a:pt x="4016870" y="3796918"/>
                  </a:lnTo>
                  <a:lnTo>
                    <a:pt x="4015435" y="3800157"/>
                  </a:lnTo>
                  <a:lnTo>
                    <a:pt x="4013631" y="3803395"/>
                  </a:lnTo>
                  <a:lnTo>
                    <a:pt x="4011472" y="3806990"/>
                  </a:lnTo>
                  <a:lnTo>
                    <a:pt x="4009313" y="3809872"/>
                  </a:lnTo>
                  <a:lnTo>
                    <a:pt x="4007154" y="3813111"/>
                  </a:lnTo>
                  <a:lnTo>
                    <a:pt x="4004640" y="3815994"/>
                  </a:lnTo>
                  <a:lnTo>
                    <a:pt x="4002112" y="3818877"/>
                  </a:lnTo>
                  <a:lnTo>
                    <a:pt x="3999230" y="3821391"/>
                  </a:lnTo>
                  <a:lnTo>
                    <a:pt x="3996359" y="3823919"/>
                  </a:lnTo>
                  <a:lnTo>
                    <a:pt x="3993121" y="3826078"/>
                  </a:lnTo>
                  <a:lnTo>
                    <a:pt x="3990238" y="3828237"/>
                  </a:lnTo>
                  <a:lnTo>
                    <a:pt x="3986999" y="3830396"/>
                  </a:lnTo>
                  <a:lnTo>
                    <a:pt x="3983393" y="3832199"/>
                  </a:lnTo>
                  <a:lnTo>
                    <a:pt x="3980154" y="3833634"/>
                  </a:lnTo>
                  <a:lnTo>
                    <a:pt x="3976560" y="3835438"/>
                  </a:lnTo>
                  <a:lnTo>
                    <a:pt x="3972953" y="3836517"/>
                  </a:lnTo>
                  <a:lnTo>
                    <a:pt x="3969359" y="3837597"/>
                  </a:lnTo>
                  <a:lnTo>
                    <a:pt x="3965397" y="3838676"/>
                  </a:lnTo>
                  <a:lnTo>
                    <a:pt x="3961790" y="3839400"/>
                  </a:lnTo>
                  <a:lnTo>
                    <a:pt x="3957840" y="3839756"/>
                  </a:lnTo>
                  <a:lnTo>
                    <a:pt x="3954233" y="3840111"/>
                  </a:lnTo>
                  <a:lnTo>
                    <a:pt x="3950271" y="3840111"/>
                  </a:lnTo>
                  <a:lnTo>
                    <a:pt x="73075" y="3840479"/>
                  </a:lnTo>
                  <a:lnTo>
                    <a:pt x="69113" y="3840479"/>
                  </a:lnTo>
                  <a:lnTo>
                    <a:pt x="65519" y="3840111"/>
                  </a:lnTo>
                  <a:lnTo>
                    <a:pt x="61556" y="3839756"/>
                  </a:lnTo>
                  <a:lnTo>
                    <a:pt x="43192" y="3833990"/>
                  </a:lnTo>
                  <a:lnTo>
                    <a:pt x="39954" y="3832555"/>
                  </a:lnTo>
                  <a:lnTo>
                    <a:pt x="36715" y="3830751"/>
                  </a:lnTo>
                  <a:lnTo>
                    <a:pt x="33121" y="3828592"/>
                  </a:lnTo>
                  <a:lnTo>
                    <a:pt x="30238" y="3826433"/>
                  </a:lnTo>
                  <a:lnTo>
                    <a:pt x="27000" y="3824274"/>
                  </a:lnTo>
                  <a:lnTo>
                    <a:pt x="24117" y="3821760"/>
                  </a:lnTo>
                  <a:lnTo>
                    <a:pt x="21234" y="3819232"/>
                  </a:lnTo>
                  <a:lnTo>
                    <a:pt x="18719" y="3816350"/>
                  </a:lnTo>
                  <a:lnTo>
                    <a:pt x="16192" y="3813479"/>
                  </a:lnTo>
                  <a:lnTo>
                    <a:pt x="14033" y="3810241"/>
                  </a:lnTo>
                  <a:lnTo>
                    <a:pt x="11874" y="3807358"/>
                  </a:lnTo>
                  <a:lnTo>
                    <a:pt x="9715" y="3804119"/>
                  </a:lnTo>
                  <a:lnTo>
                    <a:pt x="7912" y="3800513"/>
                  </a:lnTo>
                  <a:lnTo>
                    <a:pt x="6476" y="3797274"/>
                  </a:lnTo>
                  <a:lnTo>
                    <a:pt x="4673" y="3793680"/>
                  </a:lnTo>
                  <a:lnTo>
                    <a:pt x="3594" y="3790073"/>
                  </a:lnTo>
                  <a:lnTo>
                    <a:pt x="2514" y="3786479"/>
                  </a:lnTo>
                  <a:lnTo>
                    <a:pt x="1435" y="3782517"/>
                  </a:lnTo>
                  <a:lnTo>
                    <a:pt x="711" y="3778910"/>
                  </a:lnTo>
                  <a:lnTo>
                    <a:pt x="355" y="3774960"/>
                  </a:lnTo>
                  <a:lnTo>
                    <a:pt x="0" y="3771353"/>
                  </a:lnTo>
                  <a:lnTo>
                    <a:pt x="0" y="37673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81659" y="1042824"/>
            <a:ext cx="15557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Les</a:t>
            </a:r>
            <a:r>
              <a:rPr sz="1500" b="1" spc="-1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MCC</a:t>
            </a:r>
            <a:r>
              <a:rPr sz="1500" b="1" spc="-1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25" dirty="0">
                <a:solidFill>
                  <a:srgbClr val="E64B3B"/>
                </a:solidFill>
                <a:latin typeface="Calibri"/>
                <a:cs typeface="Calibri"/>
              </a:rPr>
              <a:t>2026-</a:t>
            </a:r>
            <a:r>
              <a:rPr sz="1500" b="1" spc="-20" dirty="0">
                <a:solidFill>
                  <a:srgbClr val="E64B3B"/>
                </a:solidFill>
                <a:latin typeface="Calibri"/>
                <a:cs typeface="Calibri"/>
              </a:rPr>
              <a:t>2027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1659" y="133225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659" y="1777938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659" y="2174600"/>
            <a:ext cx="84455" cy="7721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1659" y="3169706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737" y="1358902"/>
            <a:ext cx="3415665" cy="2259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955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modalités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contrôle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connaissances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du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nouveau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master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sont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cours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finalisation</a:t>
            </a:r>
            <a:endParaRPr sz="1300">
              <a:latin typeface="Calibri"/>
              <a:cs typeface="Calibri"/>
            </a:endParaRPr>
          </a:p>
          <a:p>
            <a:pPr marL="12700" marR="586740">
              <a:lnSpc>
                <a:spcPct val="100000"/>
              </a:lnSpc>
              <a:spcBef>
                <a:spcPts val="395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Elles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vous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seront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communiquées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avant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les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premières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évaluations</a:t>
            </a:r>
            <a:endParaRPr sz="1300">
              <a:latin typeface="Calibri"/>
              <a:cs typeface="Calibri"/>
            </a:endParaRPr>
          </a:p>
          <a:p>
            <a:pPr marL="12700" marR="264160">
              <a:lnSpc>
                <a:spcPct val="125699"/>
              </a:lnSpc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Affichage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sur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panneau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face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secrétariat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Sur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votre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ENT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(SCOUT)</a:t>
            </a:r>
            <a:endParaRPr sz="1300">
              <a:latin typeface="Calibri"/>
              <a:cs typeface="Calibri"/>
            </a:endParaRPr>
          </a:p>
          <a:p>
            <a:pPr marL="12700" marR="76835">
              <a:lnSpc>
                <a:spcPct val="100000"/>
              </a:lnSpc>
              <a:spcBef>
                <a:spcPts val="39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Chaque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UE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fait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l’objet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d’une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évaluation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;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règles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de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compensation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précisées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MCC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400"/>
              </a:spcBef>
            </a:pPr>
            <a:r>
              <a:rPr sz="1300" dirty="0">
                <a:solidFill>
                  <a:srgbClr val="006300"/>
                </a:solidFill>
                <a:latin typeface="Calibri"/>
                <a:cs typeface="Calibri"/>
              </a:rPr>
              <a:t>Pour</a:t>
            </a:r>
            <a:r>
              <a:rPr sz="1300" spc="-25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6300"/>
                </a:solidFill>
                <a:latin typeface="Calibri"/>
                <a:cs typeface="Calibri"/>
              </a:rPr>
              <a:t>les</a:t>
            </a:r>
            <a:r>
              <a:rPr sz="1300" spc="-30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6300"/>
                </a:solidFill>
                <a:latin typeface="Calibri"/>
                <a:cs typeface="Calibri"/>
              </a:rPr>
              <a:t>lauréats</a:t>
            </a:r>
            <a:r>
              <a:rPr sz="1300" spc="-30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6300"/>
                </a:solidFill>
                <a:latin typeface="Calibri"/>
                <a:cs typeface="Calibri"/>
              </a:rPr>
              <a:t>:</a:t>
            </a:r>
            <a:r>
              <a:rPr sz="1300" spc="-20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6300"/>
                </a:solidFill>
                <a:latin typeface="Calibri"/>
                <a:cs typeface="Calibri"/>
              </a:rPr>
              <a:t>modalités</a:t>
            </a:r>
            <a:r>
              <a:rPr sz="1300" spc="-30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6300"/>
                </a:solidFill>
                <a:latin typeface="Calibri"/>
                <a:cs typeface="Calibri"/>
              </a:rPr>
              <a:t>de</a:t>
            </a:r>
            <a:r>
              <a:rPr sz="1300" spc="-20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6300"/>
                </a:solidFill>
                <a:latin typeface="Calibri"/>
                <a:cs typeface="Calibri"/>
              </a:rPr>
              <a:t>validation </a:t>
            </a:r>
            <a:r>
              <a:rPr sz="1300" dirty="0">
                <a:solidFill>
                  <a:srgbClr val="006300"/>
                </a:solidFill>
                <a:latin typeface="Calibri"/>
                <a:cs typeface="Calibri"/>
              </a:rPr>
              <a:t>en</a:t>
            </a:r>
            <a:r>
              <a:rPr sz="1300" spc="-15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6300"/>
                </a:solidFill>
                <a:latin typeface="Calibri"/>
                <a:cs typeface="Calibri"/>
              </a:rPr>
              <a:t>cours </a:t>
            </a:r>
            <a:r>
              <a:rPr sz="1300" dirty="0">
                <a:solidFill>
                  <a:srgbClr val="006300"/>
                </a:solidFill>
                <a:latin typeface="Calibri"/>
                <a:cs typeface="Calibri"/>
              </a:rPr>
              <a:t>de</a:t>
            </a:r>
            <a:r>
              <a:rPr sz="1300" spc="-30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6300"/>
                </a:solidFill>
                <a:latin typeface="Calibri"/>
                <a:cs typeface="Calibri"/>
              </a:rPr>
              <a:t>finalisation</a:t>
            </a:r>
            <a:r>
              <a:rPr sz="1300" spc="-20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6300"/>
                </a:solidFill>
                <a:latin typeface="Calibri"/>
                <a:cs typeface="Calibri"/>
              </a:rPr>
              <a:t>avec</a:t>
            </a:r>
            <a:r>
              <a:rPr sz="1300" spc="-25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6300"/>
                </a:solidFill>
                <a:latin typeface="Calibri"/>
                <a:cs typeface="Calibri"/>
              </a:rPr>
              <a:t>les</a:t>
            </a:r>
            <a:r>
              <a:rPr sz="1300" spc="-30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6300"/>
                </a:solidFill>
                <a:latin typeface="Calibri"/>
                <a:cs typeface="Calibri"/>
              </a:rPr>
              <a:t>Ministères</a:t>
            </a:r>
            <a:r>
              <a:rPr sz="1300" spc="-35" dirty="0">
                <a:solidFill>
                  <a:srgbClr val="00630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6300"/>
                </a:solidFill>
                <a:latin typeface="Calibri"/>
                <a:cs typeface="Calibri"/>
              </a:rPr>
              <a:t>(enjambement)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56784" y="907746"/>
            <a:ext cx="4036060" cy="3853179"/>
            <a:chOff x="4656784" y="907746"/>
            <a:chExt cx="4036060" cy="3853179"/>
          </a:xfrm>
        </p:grpSpPr>
        <p:sp>
          <p:nvSpPr>
            <p:cNvPr id="18" name="object 18"/>
            <p:cNvSpPr/>
            <p:nvPr/>
          </p:nvSpPr>
          <p:spPr>
            <a:xfrm>
              <a:off x="466308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59" h="3840479">
                  <a:moveTo>
                    <a:pt x="3953878" y="0"/>
                  </a:moveTo>
                  <a:lnTo>
                    <a:pt x="69113" y="0"/>
                  </a:lnTo>
                  <a:lnTo>
                    <a:pt x="61556" y="711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73"/>
                  </a:lnTo>
                  <a:lnTo>
                    <a:pt x="43192" y="6476"/>
                  </a:lnTo>
                  <a:lnTo>
                    <a:pt x="39954" y="7912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33"/>
                  </a:lnTo>
                  <a:lnTo>
                    <a:pt x="27000" y="16192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192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50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13"/>
                  </a:lnTo>
                  <a:lnTo>
                    <a:pt x="0" y="3771353"/>
                  </a:lnTo>
                  <a:lnTo>
                    <a:pt x="319" y="3774592"/>
                  </a:lnTo>
                  <a:lnTo>
                    <a:pt x="679" y="3778554"/>
                  </a:lnTo>
                  <a:lnTo>
                    <a:pt x="711" y="3778910"/>
                  </a:lnTo>
                  <a:lnTo>
                    <a:pt x="1363" y="3782161"/>
                  </a:lnTo>
                  <a:lnTo>
                    <a:pt x="1435" y="3782517"/>
                  </a:lnTo>
                  <a:lnTo>
                    <a:pt x="2414" y="3786111"/>
                  </a:lnTo>
                  <a:lnTo>
                    <a:pt x="4563" y="3793312"/>
                  </a:lnTo>
                  <a:lnTo>
                    <a:pt x="4673" y="3793680"/>
                  </a:lnTo>
                  <a:lnTo>
                    <a:pt x="6476" y="3797274"/>
                  </a:lnTo>
                  <a:lnTo>
                    <a:pt x="7912" y="3800513"/>
                  </a:lnTo>
                  <a:lnTo>
                    <a:pt x="9715" y="3804119"/>
                  </a:lnTo>
                  <a:lnTo>
                    <a:pt x="11874" y="3807358"/>
                  </a:lnTo>
                  <a:lnTo>
                    <a:pt x="14033" y="3810241"/>
                  </a:lnTo>
                  <a:lnTo>
                    <a:pt x="16192" y="3813479"/>
                  </a:lnTo>
                  <a:lnTo>
                    <a:pt x="21234" y="3819232"/>
                  </a:lnTo>
                  <a:lnTo>
                    <a:pt x="27000" y="3824274"/>
                  </a:lnTo>
                  <a:lnTo>
                    <a:pt x="30238" y="3826433"/>
                  </a:lnTo>
                  <a:lnTo>
                    <a:pt x="33121" y="3828592"/>
                  </a:lnTo>
                  <a:lnTo>
                    <a:pt x="36715" y="3830751"/>
                  </a:lnTo>
                  <a:lnTo>
                    <a:pt x="39954" y="3832555"/>
                  </a:lnTo>
                  <a:lnTo>
                    <a:pt x="43192" y="3833990"/>
                  </a:lnTo>
                  <a:lnTo>
                    <a:pt x="46799" y="3835793"/>
                  </a:lnTo>
                  <a:lnTo>
                    <a:pt x="54000" y="3837952"/>
                  </a:lnTo>
                  <a:lnTo>
                    <a:pt x="57950" y="3839032"/>
                  </a:lnTo>
                  <a:lnTo>
                    <a:pt x="61556" y="3839756"/>
                  </a:lnTo>
                  <a:lnTo>
                    <a:pt x="65519" y="3840111"/>
                  </a:lnTo>
                  <a:lnTo>
                    <a:pt x="69113" y="3840479"/>
                  </a:lnTo>
                  <a:lnTo>
                    <a:pt x="3954233" y="3840111"/>
                  </a:lnTo>
                  <a:lnTo>
                    <a:pt x="3980154" y="3833634"/>
                  </a:lnTo>
                  <a:lnTo>
                    <a:pt x="3983393" y="3832199"/>
                  </a:lnTo>
                  <a:lnTo>
                    <a:pt x="3986999" y="3830396"/>
                  </a:lnTo>
                  <a:lnTo>
                    <a:pt x="3990238" y="3828237"/>
                  </a:lnTo>
                  <a:lnTo>
                    <a:pt x="3993121" y="3826078"/>
                  </a:lnTo>
                  <a:lnTo>
                    <a:pt x="3996359" y="3823919"/>
                  </a:lnTo>
                  <a:lnTo>
                    <a:pt x="4002112" y="3818877"/>
                  </a:lnTo>
                  <a:lnTo>
                    <a:pt x="4007154" y="3813111"/>
                  </a:lnTo>
                  <a:lnTo>
                    <a:pt x="4009313" y="3809872"/>
                  </a:lnTo>
                  <a:lnTo>
                    <a:pt x="4011472" y="3806990"/>
                  </a:lnTo>
                  <a:lnTo>
                    <a:pt x="4013631" y="3803395"/>
                  </a:lnTo>
                  <a:lnTo>
                    <a:pt x="4015435" y="3800157"/>
                  </a:lnTo>
                  <a:lnTo>
                    <a:pt x="4016870" y="3796918"/>
                  </a:lnTo>
                  <a:lnTo>
                    <a:pt x="4018673" y="3793312"/>
                  </a:lnTo>
                  <a:lnTo>
                    <a:pt x="4022958" y="3774960"/>
                  </a:lnTo>
                  <a:lnTo>
                    <a:pt x="4023323" y="3771353"/>
                  </a:lnTo>
                  <a:lnTo>
                    <a:pt x="4023359" y="3767035"/>
                  </a:lnTo>
                  <a:lnTo>
                    <a:pt x="4022992" y="73075"/>
                  </a:lnTo>
                  <a:lnTo>
                    <a:pt x="4022991" y="69113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50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192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192"/>
                  </a:lnTo>
                  <a:lnTo>
                    <a:pt x="3992753" y="14033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12"/>
                  </a:lnTo>
                  <a:lnTo>
                    <a:pt x="3979799" y="6476"/>
                  </a:lnTo>
                  <a:lnTo>
                    <a:pt x="3976192" y="4673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11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63084" y="914046"/>
              <a:ext cx="4023360" cy="3840479"/>
            </a:xfrm>
            <a:custGeom>
              <a:avLst/>
              <a:gdLst/>
              <a:ahLst/>
              <a:cxnLst/>
              <a:rect l="l" t="t" r="r" b="b"/>
              <a:pathLst>
                <a:path w="4023359" h="3840479">
                  <a:moveTo>
                    <a:pt x="0" y="73075"/>
                  </a:moveTo>
                  <a:lnTo>
                    <a:pt x="0" y="69113"/>
                  </a:lnTo>
                  <a:lnTo>
                    <a:pt x="355" y="65519"/>
                  </a:lnTo>
                  <a:lnTo>
                    <a:pt x="6476" y="43192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192"/>
                  </a:lnTo>
                  <a:lnTo>
                    <a:pt x="30238" y="14033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12"/>
                  </a:lnTo>
                  <a:lnTo>
                    <a:pt x="43192" y="6476"/>
                  </a:lnTo>
                  <a:lnTo>
                    <a:pt x="46799" y="4673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12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33"/>
                  </a:lnTo>
                  <a:lnTo>
                    <a:pt x="3995991" y="16192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192"/>
                  </a:lnTo>
                  <a:lnTo>
                    <a:pt x="4018318" y="46799"/>
                  </a:lnTo>
                  <a:lnTo>
                    <a:pt x="4022636" y="65519"/>
                  </a:lnTo>
                  <a:lnTo>
                    <a:pt x="4022991" y="69113"/>
                  </a:lnTo>
                  <a:lnTo>
                    <a:pt x="4022991" y="73075"/>
                  </a:lnTo>
                  <a:lnTo>
                    <a:pt x="4023359" y="3767035"/>
                  </a:lnTo>
                  <a:lnTo>
                    <a:pt x="4023359" y="3770998"/>
                  </a:lnTo>
                  <a:lnTo>
                    <a:pt x="4022991" y="3774592"/>
                  </a:lnTo>
                  <a:lnTo>
                    <a:pt x="4022636" y="3778554"/>
                  </a:lnTo>
                  <a:lnTo>
                    <a:pt x="4016870" y="3796918"/>
                  </a:lnTo>
                  <a:lnTo>
                    <a:pt x="4015435" y="3800157"/>
                  </a:lnTo>
                  <a:lnTo>
                    <a:pt x="4013631" y="3803395"/>
                  </a:lnTo>
                  <a:lnTo>
                    <a:pt x="4011472" y="3806990"/>
                  </a:lnTo>
                  <a:lnTo>
                    <a:pt x="4009313" y="3809872"/>
                  </a:lnTo>
                  <a:lnTo>
                    <a:pt x="4007154" y="3813111"/>
                  </a:lnTo>
                  <a:lnTo>
                    <a:pt x="4004640" y="3815994"/>
                  </a:lnTo>
                  <a:lnTo>
                    <a:pt x="4002112" y="3818877"/>
                  </a:lnTo>
                  <a:lnTo>
                    <a:pt x="3999229" y="3821391"/>
                  </a:lnTo>
                  <a:lnTo>
                    <a:pt x="3996359" y="3823919"/>
                  </a:lnTo>
                  <a:lnTo>
                    <a:pt x="3993121" y="3826078"/>
                  </a:lnTo>
                  <a:lnTo>
                    <a:pt x="3990238" y="3828237"/>
                  </a:lnTo>
                  <a:lnTo>
                    <a:pt x="3986999" y="3830396"/>
                  </a:lnTo>
                  <a:lnTo>
                    <a:pt x="3983393" y="3832199"/>
                  </a:lnTo>
                  <a:lnTo>
                    <a:pt x="3980154" y="3833634"/>
                  </a:lnTo>
                  <a:lnTo>
                    <a:pt x="3976560" y="3835438"/>
                  </a:lnTo>
                  <a:lnTo>
                    <a:pt x="3972953" y="3836517"/>
                  </a:lnTo>
                  <a:lnTo>
                    <a:pt x="3969359" y="3837597"/>
                  </a:lnTo>
                  <a:lnTo>
                    <a:pt x="3965397" y="3838676"/>
                  </a:lnTo>
                  <a:lnTo>
                    <a:pt x="3961790" y="3839400"/>
                  </a:lnTo>
                  <a:lnTo>
                    <a:pt x="3957840" y="3839756"/>
                  </a:lnTo>
                  <a:lnTo>
                    <a:pt x="3954233" y="3840111"/>
                  </a:lnTo>
                  <a:lnTo>
                    <a:pt x="3950271" y="3840111"/>
                  </a:lnTo>
                  <a:lnTo>
                    <a:pt x="73075" y="3840479"/>
                  </a:lnTo>
                  <a:lnTo>
                    <a:pt x="69113" y="3840479"/>
                  </a:lnTo>
                  <a:lnTo>
                    <a:pt x="65519" y="3840111"/>
                  </a:lnTo>
                  <a:lnTo>
                    <a:pt x="61556" y="3839756"/>
                  </a:lnTo>
                  <a:lnTo>
                    <a:pt x="43192" y="3833990"/>
                  </a:lnTo>
                  <a:lnTo>
                    <a:pt x="39954" y="3832555"/>
                  </a:lnTo>
                  <a:lnTo>
                    <a:pt x="36715" y="3830751"/>
                  </a:lnTo>
                  <a:lnTo>
                    <a:pt x="33121" y="3828592"/>
                  </a:lnTo>
                  <a:lnTo>
                    <a:pt x="30238" y="3826433"/>
                  </a:lnTo>
                  <a:lnTo>
                    <a:pt x="27000" y="3824274"/>
                  </a:lnTo>
                  <a:lnTo>
                    <a:pt x="24117" y="3821760"/>
                  </a:lnTo>
                  <a:lnTo>
                    <a:pt x="21234" y="3819232"/>
                  </a:lnTo>
                  <a:lnTo>
                    <a:pt x="18719" y="3816350"/>
                  </a:lnTo>
                  <a:lnTo>
                    <a:pt x="16192" y="3813479"/>
                  </a:lnTo>
                  <a:lnTo>
                    <a:pt x="14033" y="3810241"/>
                  </a:lnTo>
                  <a:lnTo>
                    <a:pt x="11874" y="3807358"/>
                  </a:lnTo>
                  <a:lnTo>
                    <a:pt x="9715" y="3804119"/>
                  </a:lnTo>
                  <a:lnTo>
                    <a:pt x="7912" y="3800513"/>
                  </a:lnTo>
                  <a:lnTo>
                    <a:pt x="6476" y="3797274"/>
                  </a:lnTo>
                  <a:lnTo>
                    <a:pt x="4673" y="3793680"/>
                  </a:lnTo>
                  <a:lnTo>
                    <a:pt x="3594" y="3790073"/>
                  </a:lnTo>
                  <a:lnTo>
                    <a:pt x="2514" y="3786479"/>
                  </a:lnTo>
                  <a:lnTo>
                    <a:pt x="1435" y="3782517"/>
                  </a:lnTo>
                  <a:lnTo>
                    <a:pt x="711" y="3778910"/>
                  </a:lnTo>
                  <a:lnTo>
                    <a:pt x="355" y="3774960"/>
                  </a:lnTo>
                  <a:lnTo>
                    <a:pt x="0" y="3771353"/>
                  </a:lnTo>
                  <a:lnTo>
                    <a:pt x="0" y="3767391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787900" y="133225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003901" y="1650862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87900" y="1828700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03901" y="2148740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87900" y="2326578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03901" y="2646618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03901" y="2895386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87900" y="3073224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1D8348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87900" y="941919"/>
            <a:ext cx="3564254" cy="2608022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Ce</a:t>
            </a:r>
            <a:r>
              <a:rPr sz="15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qui</a:t>
            </a:r>
            <a:r>
              <a:rPr sz="1500" b="1" spc="-2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est</a:t>
            </a:r>
            <a:r>
              <a:rPr sz="15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déjà</a:t>
            </a:r>
            <a:r>
              <a:rPr sz="1500" b="1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(presque)</a:t>
            </a:r>
            <a:r>
              <a:rPr sz="1500" b="1" spc="-3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certain</a:t>
            </a:r>
            <a:endParaRPr sz="1500" dirty="0">
              <a:latin typeface="Calibri"/>
              <a:cs typeface="Calibri"/>
            </a:endParaRPr>
          </a:p>
          <a:p>
            <a:pPr marL="355600" marR="8890">
              <a:lnSpc>
                <a:spcPct val="125600"/>
              </a:lnSpc>
              <a:spcBef>
                <a:spcPts val="290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stages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sont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obligatoires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valider</a:t>
            </a:r>
            <a:r>
              <a:rPr sz="13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M1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un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stage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non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effectué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met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échec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UE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x5</a:t>
            </a:r>
            <a:r>
              <a:rPr lang="fr-FR" sz="1300" spc="-25" dirty="0">
                <a:solidFill>
                  <a:srgbClr val="2B3D4F"/>
                </a:solidFill>
                <a:latin typeface="Calibri"/>
                <a:cs typeface="Calibri"/>
              </a:rPr>
              <a:t>0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Une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session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2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est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organisée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toutes</a:t>
            </a:r>
            <a:r>
              <a:rPr sz="13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300" b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UE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16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au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26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juin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2027</a:t>
            </a:r>
            <a:endParaRPr sz="130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395"/>
              </a:spcBef>
            </a:pP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3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règlement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300" b="1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études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2B3D4F"/>
                </a:solidFill>
                <a:latin typeface="Calibri"/>
                <a:cs typeface="Calibri"/>
              </a:rPr>
              <a:t>d’UT2J</a:t>
            </a:r>
            <a:r>
              <a:rPr sz="13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2B3D4F"/>
                </a:solidFill>
                <a:latin typeface="Calibri"/>
                <a:cs typeface="Calibri"/>
              </a:rPr>
              <a:t>s’applique</a:t>
            </a:r>
            <a:endParaRPr sz="1300" dirty="0">
              <a:latin typeface="Calibri"/>
              <a:cs typeface="Calibri"/>
            </a:endParaRPr>
          </a:p>
          <a:p>
            <a:pPr marL="443865" marR="883919">
              <a:lnSpc>
                <a:spcPts val="1960"/>
              </a:lnSpc>
              <a:spcBef>
                <a:spcPts val="125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assiduité, absences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aux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examens, fraude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plagiat</a:t>
            </a:r>
            <a:endParaRPr sz="1300" dirty="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  <a:spcBef>
                <a:spcPts val="270"/>
              </a:spcBef>
            </a:pPr>
            <a:r>
              <a:rPr sz="1300" b="1" dirty="0">
                <a:solidFill>
                  <a:srgbClr val="1D8348"/>
                </a:solidFill>
                <a:latin typeface="Calibri"/>
                <a:cs typeface="Calibri"/>
              </a:rPr>
              <a:t>Pour</a:t>
            </a:r>
            <a:r>
              <a:rPr sz="1300" b="1" spc="-3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1D8348"/>
                </a:solidFill>
                <a:latin typeface="Calibri"/>
                <a:cs typeface="Calibri"/>
              </a:rPr>
              <a:t>les</a:t>
            </a:r>
            <a:r>
              <a:rPr sz="1300" b="1" spc="-1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1D8348"/>
                </a:solidFill>
                <a:latin typeface="Calibri"/>
                <a:cs typeface="Calibri"/>
              </a:rPr>
              <a:t>lauréat·e·s,</a:t>
            </a:r>
            <a:r>
              <a:rPr sz="1300" b="1" spc="-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spc="-20" dirty="0">
                <a:solidFill>
                  <a:srgbClr val="1D8348"/>
                </a:solidFill>
                <a:latin typeface="Calibri"/>
                <a:cs typeface="Calibri"/>
              </a:rPr>
              <a:t>l’assiduité </a:t>
            </a:r>
            <a:r>
              <a:rPr sz="1300" b="1" dirty="0">
                <a:solidFill>
                  <a:srgbClr val="1D8348"/>
                </a:solidFill>
                <a:latin typeface="Calibri"/>
                <a:cs typeface="Calibri"/>
              </a:rPr>
              <a:t>est</a:t>
            </a:r>
            <a:r>
              <a:rPr sz="1300" b="1" spc="-2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1D8348"/>
                </a:solidFill>
                <a:latin typeface="Calibri"/>
                <a:cs typeface="Calibri"/>
              </a:rPr>
              <a:t>contrôlée</a:t>
            </a:r>
            <a:r>
              <a:rPr sz="1300" b="1" spc="-3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spc="-25" dirty="0">
                <a:solidFill>
                  <a:srgbClr val="1D8348"/>
                </a:solidFill>
                <a:latin typeface="Calibri"/>
                <a:cs typeface="Calibri"/>
              </a:rPr>
              <a:t>au </a:t>
            </a:r>
            <a:r>
              <a:rPr sz="1300" b="1" dirty="0">
                <a:solidFill>
                  <a:srgbClr val="1D8348"/>
                </a:solidFill>
                <a:latin typeface="Calibri"/>
                <a:cs typeface="Calibri"/>
              </a:rPr>
              <a:t>titre</a:t>
            </a:r>
            <a:r>
              <a:rPr sz="1300" b="1" spc="-5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1D8348"/>
                </a:solidFill>
                <a:latin typeface="Calibri"/>
                <a:cs typeface="Calibri"/>
              </a:rPr>
              <a:t>de</a:t>
            </a:r>
            <a:r>
              <a:rPr sz="1300" b="1" spc="-4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1D8348"/>
                </a:solidFill>
                <a:latin typeface="Calibri"/>
                <a:cs typeface="Calibri"/>
              </a:rPr>
              <a:t>votre</a:t>
            </a:r>
            <a:r>
              <a:rPr sz="1300" b="1" spc="-4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1D8348"/>
                </a:solidFill>
                <a:latin typeface="Calibri"/>
                <a:cs typeface="Calibri"/>
              </a:rPr>
              <a:t>statut</a:t>
            </a:r>
            <a:r>
              <a:rPr sz="1300" b="1" spc="-40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spc="-20" dirty="0">
                <a:solidFill>
                  <a:srgbClr val="1D8348"/>
                </a:solidFill>
                <a:latin typeface="Calibri"/>
                <a:cs typeface="Calibri"/>
              </a:rPr>
              <a:t>d’élève</a:t>
            </a:r>
            <a:r>
              <a:rPr sz="1300" b="1" spc="-35" dirty="0">
                <a:solidFill>
                  <a:srgbClr val="1D8348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1D8348"/>
                </a:solidFill>
                <a:latin typeface="Calibri"/>
                <a:cs typeface="Calibri"/>
              </a:rPr>
              <a:t>fonctionnaire</a:t>
            </a:r>
            <a:endParaRPr sz="1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60" dirty="0"/>
              <a:t> </a:t>
            </a:r>
            <a:r>
              <a:rPr spc="-10" dirty="0"/>
              <a:t>règlement</a:t>
            </a:r>
            <a:r>
              <a:rPr spc="-65" dirty="0"/>
              <a:t> </a:t>
            </a:r>
            <a:r>
              <a:rPr dirty="0"/>
              <a:t>des</a:t>
            </a:r>
            <a:r>
              <a:rPr spc="-60" dirty="0"/>
              <a:t> </a:t>
            </a:r>
            <a:r>
              <a:rPr dirty="0"/>
              <a:t>études</a:t>
            </a:r>
            <a:r>
              <a:rPr spc="-60" dirty="0"/>
              <a:t> </a:t>
            </a:r>
            <a:r>
              <a:rPr dirty="0"/>
              <a:t>d’UT2J</a:t>
            </a:r>
            <a:r>
              <a:rPr spc="-60" dirty="0"/>
              <a:t> </a:t>
            </a:r>
            <a:r>
              <a:rPr spc="-10" dirty="0"/>
              <a:t>s’applique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871463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87577" y="806173"/>
            <a:ext cx="6689090" cy="118808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Règlement</a:t>
            </a:r>
            <a:r>
              <a:rPr sz="15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5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études</a:t>
            </a:r>
            <a:r>
              <a:rPr sz="15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5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B3D4F"/>
                </a:solidFill>
                <a:latin typeface="Calibri"/>
                <a:cs typeface="Calibri"/>
              </a:rPr>
              <a:t>l’université</a:t>
            </a:r>
            <a:r>
              <a:rPr sz="15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spc="-20" dirty="0">
                <a:solidFill>
                  <a:srgbClr val="2B3D4F"/>
                </a:solidFill>
                <a:latin typeface="Calibri"/>
                <a:cs typeface="Calibri"/>
              </a:rPr>
              <a:t>Toulouse</a:t>
            </a:r>
            <a:r>
              <a:rPr sz="15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15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Jean</a:t>
            </a:r>
            <a:r>
              <a:rPr sz="15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B3D4F"/>
                </a:solidFill>
                <a:latin typeface="Calibri"/>
                <a:cs typeface="Calibri"/>
              </a:rPr>
              <a:t>Jaurès</a:t>
            </a:r>
            <a:endParaRPr sz="1500">
              <a:latin typeface="Calibri"/>
              <a:cs typeface="Calibri"/>
            </a:endParaRPr>
          </a:p>
          <a:p>
            <a:pPr marL="583565">
              <a:lnSpc>
                <a:spcPct val="100000"/>
              </a:lnSpc>
              <a:spcBef>
                <a:spcPts val="600"/>
              </a:spcBef>
            </a:pPr>
            <a:r>
              <a:rPr sz="1200" spc="-20" dirty="0">
                <a:solidFill>
                  <a:srgbClr val="1E608C"/>
                </a:solidFill>
                <a:latin typeface="Calibri"/>
                <a:cs typeface="Calibri"/>
                <a:hlinkClick r:id="rId2"/>
              </a:rPr>
              <a:t>https://www.univ-</a:t>
            </a:r>
            <a:r>
              <a:rPr sz="1200" spc="-10" dirty="0">
                <a:solidFill>
                  <a:srgbClr val="1E608C"/>
                </a:solidFill>
                <a:latin typeface="Calibri"/>
                <a:cs typeface="Calibri"/>
                <a:hlinkClick r:id="rId2"/>
              </a:rPr>
              <a:t>tlse2.fr/accueil/formation-insertion/inscriptions-scolarite/reglement-des-etudes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5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cas</a:t>
            </a:r>
            <a:r>
              <a:rPr sz="15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B3D4F"/>
                </a:solidFill>
                <a:latin typeface="Calibri"/>
                <a:cs typeface="Calibri"/>
              </a:rPr>
              <a:t>d’absence</a:t>
            </a:r>
            <a:r>
              <a:rPr sz="15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500" b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un</a:t>
            </a:r>
            <a:r>
              <a:rPr sz="1500" b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B3D4F"/>
                </a:solidFill>
                <a:latin typeface="Calibri"/>
                <a:cs typeface="Calibri"/>
              </a:rPr>
              <a:t>examen</a:t>
            </a:r>
            <a:endParaRPr sz="15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600"/>
              </a:spcBef>
            </a:pP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attention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aux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conditions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d’accès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session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remplacement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500" y="1435228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4936" y="1742302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6134" y="2036777"/>
            <a:ext cx="84455" cy="114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50" spc="-50" dirty="0">
                <a:latin typeface="Lucida Sans Unicode"/>
                <a:cs typeface="Lucida Sans Unicode"/>
              </a:rPr>
              <a:t>●</a:t>
            </a:r>
            <a:endParaRPr sz="5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3584" y="1993940"/>
            <a:ext cx="362775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un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justificatif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recevable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doit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être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fourni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300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délais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4500" y="2186903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577" y="2129896"/>
            <a:ext cx="7692390" cy="114490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Fraude</a:t>
            </a:r>
            <a:r>
              <a:rPr sz="15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aux</a:t>
            </a:r>
            <a:r>
              <a:rPr sz="15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examens</a:t>
            </a:r>
            <a:r>
              <a:rPr sz="1500" b="1" spc="-5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500" b="1" spc="-4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B3D4F"/>
                </a:solidFill>
                <a:latin typeface="Calibri"/>
                <a:cs typeface="Calibri"/>
              </a:rPr>
              <a:t>plagiat</a:t>
            </a:r>
            <a:endParaRPr sz="15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595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y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compris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l’usage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non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autorisé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d’outils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d’intelligence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artificielle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3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attention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aux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conséquences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(section disciplinaire)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500" b="1" spc="-10" dirty="0">
                <a:solidFill>
                  <a:srgbClr val="2B3D4F"/>
                </a:solidFill>
                <a:latin typeface="Calibri"/>
                <a:cs typeface="Calibri"/>
              </a:rPr>
              <a:t>Assiduité</a:t>
            </a:r>
            <a:endParaRPr sz="15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6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TD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sont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présence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obligatoire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;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lauréat·e·s,</a:t>
            </a:r>
            <a:r>
              <a:rPr sz="13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l’assiduité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relève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aussi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vos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obligations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fonctionnaire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4936" y="2493977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500" y="2713941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4936" y="3022462"/>
            <a:ext cx="8445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Posture</a:t>
            </a:r>
            <a:r>
              <a:rPr spc="-85" dirty="0"/>
              <a:t> </a:t>
            </a:r>
            <a:r>
              <a:rPr spc="-10" dirty="0"/>
              <a:t>professionnelle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916827"/>
            <a:ext cx="76028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Vous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entrez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un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métier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dès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cette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année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400" i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formation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comme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stage,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posture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professionnelle</a:t>
            </a:r>
            <a:r>
              <a:rPr sz="14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spc="-25" dirty="0">
                <a:solidFill>
                  <a:srgbClr val="2B3D4F"/>
                </a:solidFill>
                <a:latin typeface="Calibri"/>
                <a:cs typeface="Calibri"/>
              </a:rPr>
              <a:t>est </a:t>
            </a:r>
            <a:r>
              <a:rPr sz="1400" i="1" spc="-20" dirty="0">
                <a:solidFill>
                  <a:srgbClr val="2B3D4F"/>
                </a:solidFill>
                <a:latin typeface="Calibri"/>
                <a:cs typeface="Calibri"/>
              </a:rPr>
              <a:t>attendue</a:t>
            </a:r>
            <a:r>
              <a:rPr sz="1400" i="1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400" i="1" spc="-10" dirty="0">
                <a:solidFill>
                  <a:srgbClr val="2B3D4F"/>
                </a:solidFill>
                <a:latin typeface="Calibri"/>
                <a:cs typeface="Calibri"/>
              </a:rPr>
              <a:t> tou·te·s.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0544" y="1548182"/>
            <a:ext cx="4036060" cy="1430020"/>
            <a:chOff x="450544" y="1548182"/>
            <a:chExt cx="4036060" cy="1430020"/>
          </a:xfrm>
        </p:grpSpPr>
        <p:sp>
          <p:nvSpPr>
            <p:cNvPr id="10" name="object 10"/>
            <p:cNvSpPr/>
            <p:nvPr/>
          </p:nvSpPr>
          <p:spPr>
            <a:xfrm>
              <a:off x="456844" y="155448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60" h="1417320">
                  <a:moveTo>
                    <a:pt x="3953878" y="0"/>
                  </a:moveTo>
                  <a:lnTo>
                    <a:pt x="69113" y="0"/>
                  </a:lnTo>
                  <a:lnTo>
                    <a:pt x="61556" y="723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86"/>
                  </a:lnTo>
                  <a:lnTo>
                    <a:pt x="43192" y="6476"/>
                  </a:lnTo>
                  <a:lnTo>
                    <a:pt x="39954" y="7924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205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26"/>
                  </a:lnTo>
                  <a:lnTo>
                    <a:pt x="0" y="1348193"/>
                  </a:lnTo>
                  <a:lnTo>
                    <a:pt x="320" y="1351445"/>
                  </a:lnTo>
                  <a:lnTo>
                    <a:pt x="678" y="1355394"/>
                  </a:lnTo>
                  <a:lnTo>
                    <a:pt x="711" y="1355763"/>
                  </a:lnTo>
                  <a:lnTo>
                    <a:pt x="1363" y="1359001"/>
                  </a:lnTo>
                  <a:lnTo>
                    <a:pt x="1435" y="1359357"/>
                  </a:lnTo>
                  <a:lnTo>
                    <a:pt x="2417" y="1362963"/>
                  </a:lnTo>
                  <a:lnTo>
                    <a:pt x="4566" y="1370164"/>
                  </a:lnTo>
                  <a:lnTo>
                    <a:pt x="4673" y="1370520"/>
                  </a:lnTo>
                  <a:lnTo>
                    <a:pt x="6476" y="1374114"/>
                  </a:lnTo>
                  <a:lnTo>
                    <a:pt x="7912" y="1377365"/>
                  </a:lnTo>
                  <a:lnTo>
                    <a:pt x="9715" y="1380959"/>
                  </a:lnTo>
                  <a:lnTo>
                    <a:pt x="11874" y="1384198"/>
                  </a:lnTo>
                  <a:lnTo>
                    <a:pt x="14033" y="1387081"/>
                  </a:lnTo>
                  <a:lnTo>
                    <a:pt x="16192" y="1390319"/>
                  </a:lnTo>
                  <a:lnTo>
                    <a:pt x="21234" y="1396085"/>
                  </a:lnTo>
                  <a:lnTo>
                    <a:pt x="27000" y="1401114"/>
                  </a:lnTo>
                  <a:lnTo>
                    <a:pt x="30238" y="1403273"/>
                  </a:lnTo>
                  <a:lnTo>
                    <a:pt x="33121" y="1405445"/>
                  </a:lnTo>
                  <a:lnTo>
                    <a:pt x="36715" y="1407604"/>
                  </a:lnTo>
                  <a:lnTo>
                    <a:pt x="39954" y="1409395"/>
                  </a:lnTo>
                  <a:lnTo>
                    <a:pt x="43192" y="1410842"/>
                  </a:lnTo>
                  <a:lnTo>
                    <a:pt x="46799" y="1412633"/>
                  </a:lnTo>
                  <a:lnTo>
                    <a:pt x="54000" y="1414805"/>
                  </a:lnTo>
                  <a:lnTo>
                    <a:pt x="57950" y="1415884"/>
                  </a:lnTo>
                  <a:lnTo>
                    <a:pt x="61556" y="1416596"/>
                  </a:lnTo>
                  <a:lnTo>
                    <a:pt x="69113" y="1417319"/>
                  </a:lnTo>
                  <a:lnTo>
                    <a:pt x="3954233" y="1416964"/>
                  </a:lnTo>
                  <a:lnTo>
                    <a:pt x="3957840" y="1416596"/>
                  </a:lnTo>
                  <a:lnTo>
                    <a:pt x="3961790" y="1416240"/>
                  </a:lnTo>
                  <a:lnTo>
                    <a:pt x="3965397" y="1415516"/>
                  </a:lnTo>
                  <a:lnTo>
                    <a:pt x="3969359" y="1414437"/>
                  </a:lnTo>
                  <a:lnTo>
                    <a:pt x="3976560" y="1412278"/>
                  </a:lnTo>
                  <a:lnTo>
                    <a:pt x="3980154" y="1410474"/>
                  </a:lnTo>
                  <a:lnTo>
                    <a:pt x="3983393" y="1409039"/>
                  </a:lnTo>
                  <a:lnTo>
                    <a:pt x="3986999" y="1407236"/>
                  </a:lnTo>
                  <a:lnTo>
                    <a:pt x="3990238" y="1405077"/>
                  </a:lnTo>
                  <a:lnTo>
                    <a:pt x="3993121" y="1402918"/>
                  </a:lnTo>
                  <a:lnTo>
                    <a:pt x="3996359" y="1400759"/>
                  </a:lnTo>
                  <a:lnTo>
                    <a:pt x="4002112" y="1395717"/>
                  </a:lnTo>
                  <a:lnTo>
                    <a:pt x="4007154" y="1389964"/>
                  </a:lnTo>
                  <a:lnTo>
                    <a:pt x="4009313" y="1386725"/>
                  </a:lnTo>
                  <a:lnTo>
                    <a:pt x="4011472" y="1383842"/>
                  </a:lnTo>
                  <a:lnTo>
                    <a:pt x="4013631" y="1380235"/>
                  </a:lnTo>
                  <a:lnTo>
                    <a:pt x="4015435" y="1376997"/>
                  </a:lnTo>
                  <a:lnTo>
                    <a:pt x="4016870" y="1373758"/>
                  </a:lnTo>
                  <a:lnTo>
                    <a:pt x="4018673" y="1370164"/>
                  </a:lnTo>
                  <a:lnTo>
                    <a:pt x="4022959" y="1351800"/>
                  </a:lnTo>
                  <a:lnTo>
                    <a:pt x="4023323" y="1348193"/>
                  </a:lnTo>
                  <a:lnTo>
                    <a:pt x="4023360" y="1343875"/>
                  </a:lnTo>
                  <a:lnTo>
                    <a:pt x="4022992" y="73075"/>
                  </a:lnTo>
                  <a:lnTo>
                    <a:pt x="4022991" y="69126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62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205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205"/>
                  </a:lnTo>
                  <a:lnTo>
                    <a:pt x="3992753" y="14046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24"/>
                  </a:lnTo>
                  <a:lnTo>
                    <a:pt x="3979799" y="6476"/>
                  </a:lnTo>
                  <a:lnTo>
                    <a:pt x="3976192" y="4686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23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6844" y="155448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60" h="1417320">
                  <a:moveTo>
                    <a:pt x="0" y="73075"/>
                  </a:moveTo>
                  <a:lnTo>
                    <a:pt x="0" y="69126"/>
                  </a:lnTo>
                  <a:lnTo>
                    <a:pt x="355" y="65519"/>
                  </a:lnTo>
                  <a:lnTo>
                    <a:pt x="711" y="61556"/>
                  </a:lnTo>
                  <a:lnTo>
                    <a:pt x="1435" y="57962"/>
                  </a:lnTo>
                  <a:lnTo>
                    <a:pt x="2514" y="54000"/>
                  </a:lnTo>
                  <a:lnTo>
                    <a:pt x="3594" y="50406"/>
                  </a:lnTo>
                  <a:lnTo>
                    <a:pt x="4673" y="46799"/>
                  </a:lnTo>
                  <a:lnTo>
                    <a:pt x="6476" y="43205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24"/>
                  </a:lnTo>
                  <a:lnTo>
                    <a:pt x="43192" y="6476"/>
                  </a:lnTo>
                  <a:lnTo>
                    <a:pt x="46799" y="4686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24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46"/>
                  </a:lnTo>
                  <a:lnTo>
                    <a:pt x="3995991" y="16205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205"/>
                  </a:lnTo>
                  <a:lnTo>
                    <a:pt x="4018318" y="46799"/>
                  </a:lnTo>
                  <a:lnTo>
                    <a:pt x="4019397" y="50406"/>
                  </a:lnTo>
                  <a:lnTo>
                    <a:pt x="4020477" y="54000"/>
                  </a:lnTo>
                  <a:lnTo>
                    <a:pt x="4021556" y="57962"/>
                  </a:lnTo>
                  <a:lnTo>
                    <a:pt x="4022280" y="61556"/>
                  </a:lnTo>
                  <a:lnTo>
                    <a:pt x="4022636" y="65519"/>
                  </a:lnTo>
                  <a:lnTo>
                    <a:pt x="4022991" y="69126"/>
                  </a:lnTo>
                  <a:lnTo>
                    <a:pt x="4022991" y="73075"/>
                  </a:lnTo>
                  <a:lnTo>
                    <a:pt x="4023360" y="1343875"/>
                  </a:lnTo>
                  <a:lnTo>
                    <a:pt x="4023360" y="1347838"/>
                  </a:lnTo>
                  <a:lnTo>
                    <a:pt x="4022991" y="1351445"/>
                  </a:lnTo>
                  <a:lnTo>
                    <a:pt x="4022636" y="1355394"/>
                  </a:lnTo>
                  <a:lnTo>
                    <a:pt x="4021912" y="1359001"/>
                  </a:lnTo>
                  <a:lnTo>
                    <a:pt x="4020832" y="1362963"/>
                  </a:lnTo>
                  <a:lnTo>
                    <a:pt x="4019753" y="1366558"/>
                  </a:lnTo>
                  <a:lnTo>
                    <a:pt x="4018673" y="1370164"/>
                  </a:lnTo>
                  <a:lnTo>
                    <a:pt x="4016870" y="1373758"/>
                  </a:lnTo>
                  <a:lnTo>
                    <a:pt x="4015435" y="1376997"/>
                  </a:lnTo>
                  <a:lnTo>
                    <a:pt x="4013631" y="1380235"/>
                  </a:lnTo>
                  <a:lnTo>
                    <a:pt x="4011472" y="1383842"/>
                  </a:lnTo>
                  <a:lnTo>
                    <a:pt x="4009313" y="1386725"/>
                  </a:lnTo>
                  <a:lnTo>
                    <a:pt x="4007154" y="1389964"/>
                  </a:lnTo>
                  <a:lnTo>
                    <a:pt x="3993121" y="1402918"/>
                  </a:lnTo>
                  <a:lnTo>
                    <a:pt x="3990238" y="1405077"/>
                  </a:lnTo>
                  <a:lnTo>
                    <a:pt x="3986999" y="1407236"/>
                  </a:lnTo>
                  <a:lnTo>
                    <a:pt x="3983393" y="1409039"/>
                  </a:lnTo>
                  <a:lnTo>
                    <a:pt x="3980154" y="1410474"/>
                  </a:lnTo>
                  <a:lnTo>
                    <a:pt x="3976560" y="1412278"/>
                  </a:lnTo>
                  <a:lnTo>
                    <a:pt x="3972953" y="1413357"/>
                  </a:lnTo>
                  <a:lnTo>
                    <a:pt x="3969359" y="1414437"/>
                  </a:lnTo>
                  <a:lnTo>
                    <a:pt x="3965397" y="1415516"/>
                  </a:lnTo>
                  <a:lnTo>
                    <a:pt x="3961790" y="1416240"/>
                  </a:lnTo>
                  <a:lnTo>
                    <a:pt x="3957840" y="1416596"/>
                  </a:lnTo>
                  <a:lnTo>
                    <a:pt x="3954233" y="1416964"/>
                  </a:lnTo>
                  <a:lnTo>
                    <a:pt x="3950271" y="1416964"/>
                  </a:lnTo>
                  <a:lnTo>
                    <a:pt x="73075" y="1417319"/>
                  </a:lnTo>
                  <a:lnTo>
                    <a:pt x="69113" y="1417319"/>
                  </a:lnTo>
                  <a:lnTo>
                    <a:pt x="65519" y="1416964"/>
                  </a:lnTo>
                  <a:lnTo>
                    <a:pt x="61556" y="1416596"/>
                  </a:lnTo>
                  <a:lnTo>
                    <a:pt x="43192" y="1410842"/>
                  </a:lnTo>
                  <a:lnTo>
                    <a:pt x="39954" y="1409395"/>
                  </a:lnTo>
                  <a:lnTo>
                    <a:pt x="36715" y="1407604"/>
                  </a:lnTo>
                  <a:lnTo>
                    <a:pt x="33121" y="1405445"/>
                  </a:lnTo>
                  <a:lnTo>
                    <a:pt x="30238" y="1403273"/>
                  </a:lnTo>
                  <a:lnTo>
                    <a:pt x="27000" y="1401114"/>
                  </a:lnTo>
                  <a:lnTo>
                    <a:pt x="24117" y="1398600"/>
                  </a:lnTo>
                  <a:lnTo>
                    <a:pt x="21234" y="1396085"/>
                  </a:lnTo>
                  <a:lnTo>
                    <a:pt x="18719" y="1393202"/>
                  </a:lnTo>
                  <a:lnTo>
                    <a:pt x="16192" y="1390319"/>
                  </a:lnTo>
                  <a:lnTo>
                    <a:pt x="14033" y="1387081"/>
                  </a:lnTo>
                  <a:lnTo>
                    <a:pt x="11874" y="1384198"/>
                  </a:lnTo>
                  <a:lnTo>
                    <a:pt x="9715" y="1380959"/>
                  </a:lnTo>
                  <a:lnTo>
                    <a:pt x="7912" y="1377365"/>
                  </a:lnTo>
                  <a:lnTo>
                    <a:pt x="6476" y="1374114"/>
                  </a:lnTo>
                  <a:lnTo>
                    <a:pt x="4673" y="1370520"/>
                  </a:lnTo>
                  <a:lnTo>
                    <a:pt x="3594" y="1366913"/>
                  </a:lnTo>
                  <a:lnTo>
                    <a:pt x="2514" y="1363319"/>
                  </a:lnTo>
                  <a:lnTo>
                    <a:pt x="1435" y="1359357"/>
                  </a:lnTo>
                  <a:lnTo>
                    <a:pt x="711" y="1355763"/>
                  </a:lnTo>
                  <a:lnTo>
                    <a:pt x="355" y="1351800"/>
                  </a:lnTo>
                  <a:lnTo>
                    <a:pt x="0" y="1348193"/>
                  </a:lnTo>
                  <a:lnTo>
                    <a:pt x="0" y="1344244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27380" y="1863269"/>
            <a:ext cx="3646804" cy="80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95"/>
              </a:lnSpc>
              <a:spcBef>
                <a:spcPts val="100"/>
              </a:spcBef>
            </a:pP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Respect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ts val="1440"/>
              </a:lnSpc>
              <a:spcBef>
                <a:spcPts val="40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Une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attitude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positive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respectueuse vis-à-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vis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tou·te·s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2B3D4F"/>
                </a:solidFill>
                <a:latin typeface="Calibri"/>
                <a:cs typeface="Calibri"/>
              </a:rPr>
              <a:t>: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enseignant·e·s,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personnels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site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des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écoles,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MAT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et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PEMF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qui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vous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accueillent,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tou·te·s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étudiant·e·s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56784" y="1548182"/>
            <a:ext cx="4036060" cy="1430020"/>
            <a:chOff x="4656784" y="1548182"/>
            <a:chExt cx="4036060" cy="1430020"/>
          </a:xfrm>
        </p:grpSpPr>
        <p:sp>
          <p:nvSpPr>
            <p:cNvPr id="14" name="object 14"/>
            <p:cNvSpPr/>
            <p:nvPr/>
          </p:nvSpPr>
          <p:spPr>
            <a:xfrm>
              <a:off x="4663084" y="155448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59" h="1417320">
                  <a:moveTo>
                    <a:pt x="3953878" y="0"/>
                  </a:moveTo>
                  <a:lnTo>
                    <a:pt x="69113" y="0"/>
                  </a:lnTo>
                  <a:lnTo>
                    <a:pt x="61556" y="723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86"/>
                  </a:lnTo>
                  <a:lnTo>
                    <a:pt x="43192" y="6476"/>
                  </a:lnTo>
                  <a:lnTo>
                    <a:pt x="39954" y="7924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205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26"/>
                  </a:lnTo>
                  <a:lnTo>
                    <a:pt x="0" y="1348193"/>
                  </a:lnTo>
                  <a:lnTo>
                    <a:pt x="320" y="1351445"/>
                  </a:lnTo>
                  <a:lnTo>
                    <a:pt x="678" y="1355394"/>
                  </a:lnTo>
                  <a:lnTo>
                    <a:pt x="711" y="1355763"/>
                  </a:lnTo>
                  <a:lnTo>
                    <a:pt x="1363" y="1359001"/>
                  </a:lnTo>
                  <a:lnTo>
                    <a:pt x="1435" y="1359357"/>
                  </a:lnTo>
                  <a:lnTo>
                    <a:pt x="2417" y="1362963"/>
                  </a:lnTo>
                  <a:lnTo>
                    <a:pt x="4566" y="1370164"/>
                  </a:lnTo>
                  <a:lnTo>
                    <a:pt x="4673" y="1370520"/>
                  </a:lnTo>
                  <a:lnTo>
                    <a:pt x="6476" y="1374114"/>
                  </a:lnTo>
                  <a:lnTo>
                    <a:pt x="7912" y="1377365"/>
                  </a:lnTo>
                  <a:lnTo>
                    <a:pt x="9715" y="1380959"/>
                  </a:lnTo>
                  <a:lnTo>
                    <a:pt x="11874" y="1384198"/>
                  </a:lnTo>
                  <a:lnTo>
                    <a:pt x="14033" y="1387081"/>
                  </a:lnTo>
                  <a:lnTo>
                    <a:pt x="16192" y="1390319"/>
                  </a:lnTo>
                  <a:lnTo>
                    <a:pt x="21234" y="1396085"/>
                  </a:lnTo>
                  <a:lnTo>
                    <a:pt x="27000" y="1401114"/>
                  </a:lnTo>
                  <a:lnTo>
                    <a:pt x="30238" y="1403273"/>
                  </a:lnTo>
                  <a:lnTo>
                    <a:pt x="33121" y="1405445"/>
                  </a:lnTo>
                  <a:lnTo>
                    <a:pt x="36715" y="1407604"/>
                  </a:lnTo>
                  <a:lnTo>
                    <a:pt x="39954" y="1409395"/>
                  </a:lnTo>
                  <a:lnTo>
                    <a:pt x="43192" y="1410842"/>
                  </a:lnTo>
                  <a:lnTo>
                    <a:pt x="46799" y="1412633"/>
                  </a:lnTo>
                  <a:lnTo>
                    <a:pt x="54000" y="1414805"/>
                  </a:lnTo>
                  <a:lnTo>
                    <a:pt x="57950" y="1415884"/>
                  </a:lnTo>
                  <a:lnTo>
                    <a:pt x="61556" y="1416596"/>
                  </a:lnTo>
                  <a:lnTo>
                    <a:pt x="69113" y="1417319"/>
                  </a:lnTo>
                  <a:lnTo>
                    <a:pt x="3954233" y="1416964"/>
                  </a:lnTo>
                  <a:lnTo>
                    <a:pt x="3957840" y="1416596"/>
                  </a:lnTo>
                  <a:lnTo>
                    <a:pt x="3961790" y="1416240"/>
                  </a:lnTo>
                  <a:lnTo>
                    <a:pt x="3965397" y="1415516"/>
                  </a:lnTo>
                  <a:lnTo>
                    <a:pt x="3969359" y="1414437"/>
                  </a:lnTo>
                  <a:lnTo>
                    <a:pt x="3976560" y="1412278"/>
                  </a:lnTo>
                  <a:lnTo>
                    <a:pt x="3980154" y="1410474"/>
                  </a:lnTo>
                  <a:lnTo>
                    <a:pt x="3983393" y="1409039"/>
                  </a:lnTo>
                  <a:lnTo>
                    <a:pt x="3986999" y="1407236"/>
                  </a:lnTo>
                  <a:lnTo>
                    <a:pt x="3990238" y="1405077"/>
                  </a:lnTo>
                  <a:lnTo>
                    <a:pt x="3993121" y="1402918"/>
                  </a:lnTo>
                  <a:lnTo>
                    <a:pt x="3996359" y="1400759"/>
                  </a:lnTo>
                  <a:lnTo>
                    <a:pt x="4002112" y="1395717"/>
                  </a:lnTo>
                  <a:lnTo>
                    <a:pt x="4007154" y="1389964"/>
                  </a:lnTo>
                  <a:lnTo>
                    <a:pt x="4009313" y="1386725"/>
                  </a:lnTo>
                  <a:lnTo>
                    <a:pt x="4011472" y="1383842"/>
                  </a:lnTo>
                  <a:lnTo>
                    <a:pt x="4013631" y="1380235"/>
                  </a:lnTo>
                  <a:lnTo>
                    <a:pt x="4015435" y="1376997"/>
                  </a:lnTo>
                  <a:lnTo>
                    <a:pt x="4016870" y="1373758"/>
                  </a:lnTo>
                  <a:lnTo>
                    <a:pt x="4018673" y="1370164"/>
                  </a:lnTo>
                  <a:lnTo>
                    <a:pt x="4022959" y="1351800"/>
                  </a:lnTo>
                  <a:lnTo>
                    <a:pt x="4023323" y="1348193"/>
                  </a:lnTo>
                  <a:lnTo>
                    <a:pt x="4023359" y="1343875"/>
                  </a:lnTo>
                  <a:lnTo>
                    <a:pt x="4022992" y="73075"/>
                  </a:lnTo>
                  <a:lnTo>
                    <a:pt x="4022991" y="69126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62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205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205"/>
                  </a:lnTo>
                  <a:lnTo>
                    <a:pt x="3992753" y="14046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24"/>
                  </a:lnTo>
                  <a:lnTo>
                    <a:pt x="3979799" y="6476"/>
                  </a:lnTo>
                  <a:lnTo>
                    <a:pt x="3976192" y="4686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23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63084" y="1554482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59" h="1417320">
                  <a:moveTo>
                    <a:pt x="0" y="73075"/>
                  </a:moveTo>
                  <a:lnTo>
                    <a:pt x="0" y="69126"/>
                  </a:lnTo>
                  <a:lnTo>
                    <a:pt x="355" y="65519"/>
                  </a:lnTo>
                  <a:lnTo>
                    <a:pt x="711" y="61556"/>
                  </a:lnTo>
                  <a:lnTo>
                    <a:pt x="1435" y="57962"/>
                  </a:lnTo>
                  <a:lnTo>
                    <a:pt x="2514" y="54000"/>
                  </a:lnTo>
                  <a:lnTo>
                    <a:pt x="3594" y="50406"/>
                  </a:lnTo>
                  <a:lnTo>
                    <a:pt x="4673" y="46799"/>
                  </a:lnTo>
                  <a:lnTo>
                    <a:pt x="6476" y="43205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24"/>
                  </a:lnTo>
                  <a:lnTo>
                    <a:pt x="43192" y="6476"/>
                  </a:lnTo>
                  <a:lnTo>
                    <a:pt x="46799" y="4686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24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46"/>
                  </a:lnTo>
                  <a:lnTo>
                    <a:pt x="3995991" y="16205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205"/>
                  </a:lnTo>
                  <a:lnTo>
                    <a:pt x="4018318" y="46799"/>
                  </a:lnTo>
                  <a:lnTo>
                    <a:pt x="4019397" y="50406"/>
                  </a:lnTo>
                  <a:lnTo>
                    <a:pt x="4020477" y="54000"/>
                  </a:lnTo>
                  <a:lnTo>
                    <a:pt x="4021556" y="57962"/>
                  </a:lnTo>
                  <a:lnTo>
                    <a:pt x="4022280" y="61556"/>
                  </a:lnTo>
                  <a:lnTo>
                    <a:pt x="4022636" y="65519"/>
                  </a:lnTo>
                  <a:lnTo>
                    <a:pt x="4022991" y="69126"/>
                  </a:lnTo>
                  <a:lnTo>
                    <a:pt x="4022991" y="73075"/>
                  </a:lnTo>
                  <a:lnTo>
                    <a:pt x="4023359" y="1343875"/>
                  </a:lnTo>
                  <a:lnTo>
                    <a:pt x="4023359" y="1347838"/>
                  </a:lnTo>
                  <a:lnTo>
                    <a:pt x="4022991" y="1351445"/>
                  </a:lnTo>
                  <a:lnTo>
                    <a:pt x="4022636" y="1355394"/>
                  </a:lnTo>
                  <a:lnTo>
                    <a:pt x="4021912" y="1359001"/>
                  </a:lnTo>
                  <a:lnTo>
                    <a:pt x="4020832" y="1362963"/>
                  </a:lnTo>
                  <a:lnTo>
                    <a:pt x="4019753" y="1366558"/>
                  </a:lnTo>
                  <a:lnTo>
                    <a:pt x="4018673" y="1370164"/>
                  </a:lnTo>
                  <a:lnTo>
                    <a:pt x="4016870" y="1373758"/>
                  </a:lnTo>
                  <a:lnTo>
                    <a:pt x="4015435" y="1376997"/>
                  </a:lnTo>
                  <a:lnTo>
                    <a:pt x="4013631" y="1380235"/>
                  </a:lnTo>
                  <a:lnTo>
                    <a:pt x="4011472" y="1383842"/>
                  </a:lnTo>
                  <a:lnTo>
                    <a:pt x="4009313" y="1386725"/>
                  </a:lnTo>
                  <a:lnTo>
                    <a:pt x="4007154" y="1389964"/>
                  </a:lnTo>
                  <a:lnTo>
                    <a:pt x="3993121" y="1402918"/>
                  </a:lnTo>
                  <a:lnTo>
                    <a:pt x="3990238" y="1405077"/>
                  </a:lnTo>
                  <a:lnTo>
                    <a:pt x="3986999" y="1407236"/>
                  </a:lnTo>
                  <a:lnTo>
                    <a:pt x="3983393" y="1409039"/>
                  </a:lnTo>
                  <a:lnTo>
                    <a:pt x="3980154" y="1410474"/>
                  </a:lnTo>
                  <a:lnTo>
                    <a:pt x="3976560" y="1412278"/>
                  </a:lnTo>
                  <a:lnTo>
                    <a:pt x="3972953" y="1413357"/>
                  </a:lnTo>
                  <a:lnTo>
                    <a:pt x="3969359" y="1414437"/>
                  </a:lnTo>
                  <a:lnTo>
                    <a:pt x="3965397" y="1415516"/>
                  </a:lnTo>
                  <a:lnTo>
                    <a:pt x="3961790" y="1416240"/>
                  </a:lnTo>
                  <a:lnTo>
                    <a:pt x="3957840" y="1416596"/>
                  </a:lnTo>
                  <a:lnTo>
                    <a:pt x="3954233" y="1416964"/>
                  </a:lnTo>
                  <a:lnTo>
                    <a:pt x="3950271" y="1416964"/>
                  </a:lnTo>
                  <a:lnTo>
                    <a:pt x="73075" y="1417319"/>
                  </a:lnTo>
                  <a:lnTo>
                    <a:pt x="69113" y="1417319"/>
                  </a:lnTo>
                  <a:lnTo>
                    <a:pt x="65519" y="1416964"/>
                  </a:lnTo>
                  <a:lnTo>
                    <a:pt x="61556" y="1416596"/>
                  </a:lnTo>
                  <a:lnTo>
                    <a:pt x="43192" y="1410842"/>
                  </a:lnTo>
                  <a:lnTo>
                    <a:pt x="39954" y="1409395"/>
                  </a:lnTo>
                  <a:lnTo>
                    <a:pt x="36715" y="1407604"/>
                  </a:lnTo>
                  <a:lnTo>
                    <a:pt x="33121" y="1405445"/>
                  </a:lnTo>
                  <a:lnTo>
                    <a:pt x="30238" y="1403273"/>
                  </a:lnTo>
                  <a:lnTo>
                    <a:pt x="27000" y="1401114"/>
                  </a:lnTo>
                  <a:lnTo>
                    <a:pt x="24117" y="1398600"/>
                  </a:lnTo>
                  <a:lnTo>
                    <a:pt x="21234" y="1396085"/>
                  </a:lnTo>
                  <a:lnTo>
                    <a:pt x="18719" y="1393202"/>
                  </a:lnTo>
                  <a:lnTo>
                    <a:pt x="16192" y="1390319"/>
                  </a:lnTo>
                  <a:lnTo>
                    <a:pt x="14033" y="1387081"/>
                  </a:lnTo>
                  <a:lnTo>
                    <a:pt x="11874" y="1384198"/>
                  </a:lnTo>
                  <a:lnTo>
                    <a:pt x="9715" y="1380959"/>
                  </a:lnTo>
                  <a:lnTo>
                    <a:pt x="7912" y="1377365"/>
                  </a:lnTo>
                  <a:lnTo>
                    <a:pt x="6476" y="1374114"/>
                  </a:lnTo>
                  <a:lnTo>
                    <a:pt x="4673" y="1370520"/>
                  </a:lnTo>
                  <a:lnTo>
                    <a:pt x="3594" y="1366913"/>
                  </a:lnTo>
                  <a:lnTo>
                    <a:pt x="2514" y="1363319"/>
                  </a:lnTo>
                  <a:lnTo>
                    <a:pt x="1435" y="1359357"/>
                  </a:lnTo>
                  <a:lnTo>
                    <a:pt x="711" y="1355763"/>
                  </a:lnTo>
                  <a:lnTo>
                    <a:pt x="355" y="1351800"/>
                  </a:lnTo>
                  <a:lnTo>
                    <a:pt x="0" y="1348193"/>
                  </a:lnTo>
                  <a:lnTo>
                    <a:pt x="0" y="1344244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833620" y="1954709"/>
            <a:ext cx="3648710" cy="618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95"/>
              </a:lnSpc>
              <a:spcBef>
                <a:spcPts val="100"/>
              </a:spcBef>
            </a:pP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Engagement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ts val="1440"/>
              </a:lnSpc>
              <a:spcBef>
                <a:spcPts val="40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Un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engagement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travaux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collectifs,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stage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filé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jeudi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et,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lauréat·e·s,</a:t>
            </a:r>
            <a:r>
              <a:rPr sz="1200" spc="-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dans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stages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massés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0544" y="3148382"/>
            <a:ext cx="4036060" cy="1430020"/>
            <a:chOff x="450544" y="3148382"/>
            <a:chExt cx="4036060" cy="1430020"/>
          </a:xfrm>
        </p:grpSpPr>
        <p:sp>
          <p:nvSpPr>
            <p:cNvPr id="18" name="object 18"/>
            <p:cNvSpPr/>
            <p:nvPr/>
          </p:nvSpPr>
          <p:spPr>
            <a:xfrm>
              <a:off x="456844" y="3154681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60" h="1417320">
                  <a:moveTo>
                    <a:pt x="3953878" y="0"/>
                  </a:moveTo>
                  <a:lnTo>
                    <a:pt x="69113" y="0"/>
                  </a:lnTo>
                  <a:lnTo>
                    <a:pt x="61556" y="723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86"/>
                  </a:lnTo>
                  <a:lnTo>
                    <a:pt x="43192" y="6476"/>
                  </a:lnTo>
                  <a:lnTo>
                    <a:pt x="39954" y="7924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205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26"/>
                  </a:lnTo>
                  <a:lnTo>
                    <a:pt x="0" y="1348193"/>
                  </a:lnTo>
                  <a:lnTo>
                    <a:pt x="320" y="1351445"/>
                  </a:lnTo>
                  <a:lnTo>
                    <a:pt x="678" y="1355394"/>
                  </a:lnTo>
                  <a:lnTo>
                    <a:pt x="6476" y="1374114"/>
                  </a:lnTo>
                  <a:lnTo>
                    <a:pt x="7912" y="1377365"/>
                  </a:lnTo>
                  <a:lnTo>
                    <a:pt x="9715" y="1380959"/>
                  </a:lnTo>
                  <a:lnTo>
                    <a:pt x="11874" y="1384198"/>
                  </a:lnTo>
                  <a:lnTo>
                    <a:pt x="14033" y="1387081"/>
                  </a:lnTo>
                  <a:lnTo>
                    <a:pt x="16192" y="1390319"/>
                  </a:lnTo>
                  <a:lnTo>
                    <a:pt x="21234" y="1396085"/>
                  </a:lnTo>
                  <a:lnTo>
                    <a:pt x="27000" y="1401114"/>
                  </a:lnTo>
                  <a:lnTo>
                    <a:pt x="30238" y="1403273"/>
                  </a:lnTo>
                  <a:lnTo>
                    <a:pt x="33121" y="1405445"/>
                  </a:lnTo>
                  <a:lnTo>
                    <a:pt x="36715" y="1407604"/>
                  </a:lnTo>
                  <a:lnTo>
                    <a:pt x="39954" y="1409395"/>
                  </a:lnTo>
                  <a:lnTo>
                    <a:pt x="43192" y="1410843"/>
                  </a:lnTo>
                  <a:lnTo>
                    <a:pt x="46799" y="1412633"/>
                  </a:lnTo>
                  <a:lnTo>
                    <a:pt x="54000" y="1414805"/>
                  </a:lnTo>
                  <a:lnTo>
                    <a:pt x="57950" y="1415884"/>
                  </a:lnTo>
                  <a:lnTo>
                    <a:pt x="61556" y="1416596"/>
                  </a:lnTo>
                  <a:lnTo>
                    <a:pt x="69113" y="1417320"/>
                  </a:lnTo>
                  <a:lnTo>
                    <a:pt x="3954233" y="1416964"/>
                  </a:lnTo>
                  <a:lnTo>
                    <a:pt x="3957840" y="1416596"/>
                  </a:lnTo>
                  <a:lnTo>
                    <a:pt x="3961790" y="1416240"/>
                  </a:lnTo>
                  <a:lnTo>
                    <a:pt x="3965397" y="1415516"/>
                  </a:lnTo>
                  <a:lnTo>
                    <a:pt x="3969359" y="1414437"/>
                  </a:lnTo>
                  <a:lnTo>
                    <a:pt x="3976560" y="1412278"/>
                  </a:lnTo>
                  <a:lnTo>
                    <a:pt x="3980154" y="1410474"/>
                  </a:lnTo>
                  <a:lnTo>
                    <a:pt x="3983393" y="1409039"/>
                  </a:lnTo>
                  <a:lnTo>
                    <a:pt x="3986999" y="1407236"/>
                  </a:lnTo>
                  <a:lnTo>
                    <a:pt x="3990238" y="1405077"/>
                  </a:lnTo>
                  <a:lnTo>
                    <a:pt x="3993121" y="1402918"/>
                  </a:lnTo>
                  <a:lnTo>
                    <a:pt x="3996359" y="1400759"/>
                  </a:lnTo>
                  <a:lnTo>
                    <a:pt x="4002112" y="1395717"/>
                  </a:lnTo>
                  <a:lnTo>
                    <a:pt x="4007154" y="1389964"/>
                  </a:lnTo>
                  <a:lnTo>
                    <a:pt x="4009313" y="1386725"/>
                  </a:lnTo>
                  <a:lnTo>
                    <a:pt x="4011472" y="1383842"/>
                  </a:lnTo>
                  <a:lnTo>
                    <a:pt x="4013631" y="1380236"/>
                  </a:lnTo>
                  <a:lnTo>
                    <a:pt x="4015435" y="1376997"/>
                  </a:lnTo>
                  <a:lnTo>
                    <a:pt x="4016870" y="1373759"/>
                  </a:lnTo>
                  <a:lnTo>
                    <a:pt x="4018673" y="1370164"/>
                  </a:lnTo>
                  <a:lnTo>
                    <a:pt x="4022959" y="1351800"/>
                  </a:lnTo>
                  <a:lnTo>
                    <a:pt x="4023323" y="1348193"/>
                  </a:lnTo>
                  <a:lnTo>
                    <a:pt x="4023360" y="1343875"/>
                  </a:lnTo>
                  <a:lnTo>
                    <a:pt x="4022992" y="73075"/>
                  </a:lnTo>
                  <a:lnTo>
                    <a:pt x="4022991" y="69126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62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205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205"/>
                  </a:lnTo>
                  <a:lnTo>
                    <a:pt x="3992753" y="14046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24"/>
                  </a:lnTo>
                  <a:lnTo>
                    <a:pt x="3979799" y="6476"/>
                  </a:lnTo>
                  <a:lnTo>
                    <a:pt x="3976192" y="4686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23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6844" y="3154681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60" h="1417320">
                  <a:moveTo>
                    <a:pt x="0" y="73075"/>
                  </a:moveTo>
                  <a:lnTo>
                    <a:pt x="0" y="69126"/>
                  </a:lnTo>
                  <a:lnTo>
                    <a:pt x="355" y="65519"/>
                  </a:lnTo>
                  <a:lnTo>
                    <a:pt x="711" y="61556"/>
                  </a:lnTo>
                  <a:lnTo>
                    <a:pt x="1435" y="57962"/>
                  </a:lnTo>
                  <a:lnTo>
                    <a:pt x="2514" y="54000"/>
                  </a:lnTo>
                  <a:lnTo>
                    <a:pt x="3594" y="50406"/>
                  </a:lnTo>
                  <a:lnTo>
                    <a:pt x="4673" y="46799"/>
                  </a:lnTo>
                  <a:lnTo>
                    <a:pt x="6476" y="43205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24"/>
                  </a:lnTo>
                  <a:lnTo>
                    <a:pt x="43192" y="6476"/>
                  </a:lnTo>
                  <a:lnTo>
                    <a:pt x="46799" y="4686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24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46"/>
                  </a:lnTo>
                  <a:lnTo>
                    <a:pt x="3995991" y="16205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205"/>
                  </a:lnTo>
                  <a:lnTo>
                    <a:pt x="4018318" y="46799"/>
                  </a:lnTo>
                  <a:lnTo>
                    <a:pt x="4019397" y="50406"/>
                  </a:lnTo>
                  <a:lnTo>
                    <a:pt x="4020477" y="54000"/>
                  </a:lnTo>
                  <a:lnTo>
                    <a:pt x="4021556" y="57962"/>
                  </a:lnTo>
                  <a:lnTo>
                    <a:pt x="4022280" y="61556"/>
                  </a:lnTo>
                  <a:lnTo>
                    <a:pt x="4022636" y="65519"/>
                  </a:lnTo>
                  <a:lnTo>
                    <a:pt x="4022991" y="69126"/>
                  </a:lnTo>
                  <a:lnTo>
                    <a:pt x="4022991" y="73075"/>
                  </a:lnTo>
                  <a:lnTo>
                    <a:pt x="4023360" y="1343875"/>
                  </a:lnTo>
                  <a:lnTo>
                    <a:pt x="4023360" y="1347838"/>
                  </a:lnTo>
                  <a:lnTo>
                    <a:pt x="4022991" y="1351445"/>
                  </a:lnTo>
                  <a:lnTo>
                    <a:pt x="4022636" y="1355394"/>
                  </a:lnTo>
                  <a:lnTo>
                    <a:pt x="4021912" y="1359001"/>
                  </a:lnTo>
                  <a:lnTo>
                    <a:pt x="4020832" y="1362964"/>
                  </a:lnTo>
                  <a:lnTo>
                    <a:pt x="4019753" y="1366558"/>
                  </a:lnTo>
                  <a:lnTo>
                    <a:pt x="4018673" y="1370164"/>
                  </a:lnTo>
                  <a:lnTo>
                    <a:pt x="4016870" y="1373759"/>
                  </a:lnTo>
                  <a:lnTo>
                    <a:pt x="4015435" y="1376997"/>
                  </a:lnTo>
                  <a:lnTo>
                    <a:pt x="4013631" y="1380236"/>
                  </a:lnTo>
                  <a:lnTo>
                    <a:pt x="4011472" y="1383842"/>
                  </a:lnTo>
                  <a:lnTo>
                    <a:pt x="4009313" y="1386725"/>
                  </a:lnTo>
                  <a:lnTo>
                    <a:pt x="4007154" y="1389964"/>
                  </a:lnTo>
                  <a:lnTo>
                    <a:pt x="3993121" y="1402918"/>
                  </a:lnTo>
                  <a:lnTo>
                    <a:pt x="3990238" y="1405077"/>
                  </a:lnTo>
                  <a:lnTo>
                    <a:pt x="3986999" y="1407236"/>
                  </a:lnTo>
                  <a:lnTo>
                    <a:pt x="3983393" y="1409039"/>
                  </a:lnTo>
                  <a:lnTo>
                    <a:pt x="3980154" y="1410474"/>
                  </a:lnTo>
                  <a:lnTo>
                    <a:pt x="3976560" y="1412278"/>
                  </a:lnTo>
                  <a:lnTo>
                    <a:pt x="3972953" y="1413357"/>
                  </a:lnTo>
                  <a:lnTo>
                    <a:pt x="3969359" y="1414437"/>
                  </a:lnTo>
                  <a:lnTo>
                    <a:pt x="3965397" y="1415516"/>
                  </a:lnTo>
                  <a:lnTo>
                    <a:pt x="3961790" y="1416240"/>
                  </a:lnTo>
                  <a:lnTo>
                    <a:pt x="3957840" y="1416596"/>
                  </a:lnTo>
                  <a:lnTo>
                    <a:pt x="3954233" y="1416964"/>
                  </a:lnTo>
                  <a:lnTo>
                    <a:pt x="3950271" y="1416964"/>
                  </a:lnTo>
                  <a:lnTo>
                    <a:pt x="73075" y="1417320"/>
                  </a:lnTo>
                  <a:lnTo>
                    <a:pt x="69113" y="1417320"/>
                  </a:lnTo>
                  <a:lnTo>
                    <a:pt x="65519" y="1416964"/>
                  </a:lnTo>
                  <a:lnTo>
                    <a:pt x="61556" y="1416596"/>
                  </a:lnTo>
                  <a:lnTo>
                    <a:pt x="43192" y="1410843"/>
                  </a:lnTo>
                  <a:lnTo>
                    <a:pt x="39954" y="1409395"/>
                  </a:lnTo>
                  <a:lnTo>
                    <a:pt x="36715" y="1407604"/>
                  </a:lnTo>
                  <a:lnTo>
                    <a:pt x="33121" y="1405445"/>
                  </a:lnTo>
                  <a:lnTo>
                    <a:pt x="30238" y="1403273"/>
                  </a:lnTo>
                  <a:lnTo>
                    <a:pt x="27000" y="1401114"/>
                  </a:lnTo>
                  <a:lnTo>
                    <a:pt x="24117" y="1398600"/>
                  </a:lnTo>
                  <a:lnTo>
                    <a:pt x="21234" y="1396085"/>
                  </a:lnTo>
                  <a:lnTo>
                    <a:pt x="18719" y="1393202"/>
                  </a:lnTo>
                  <a:lnTo>
                    <a:pt x="16192" y="1390319"/>
                  </a:lnTo>
                  <a:lnTo>
                    <a:pt x="14033" y="1387081"/>
                  </a:lnTo>
                  <a:lnTo>
                    <a:pt x="11874" y="1384198"/>
                  </a:lnTo>
                  <a:lnTo>
                    <a:pt x="9715" y="1380959"/>
                  </a:lnTo>
                  <a:lnTo>
                    <a:pt x="7912" y="1377365"/>
                  </a:lnTo>
                  <a:lnTo>
                    <a:pt x="6476" y="1374114"/>
                  </a:lnTo>
                  <a:lnTo>
                    <a:pt x="4673" y="1370520"/>
                  </a:lnTo>
                  <a:lnTo>
                    <a:pt x="3594" y="1366913"/>
                  </a:lnTo>
                  <a:lnTo>
                    <a:pt x="2514" y="1363319"/>
                  </a:lnTo>
                  <a:lnTo>
                    <a:pt x="1435" y="1359357"/>
                  </a:lnTo>
                  <a:lnTo>
                    <a:pt x="711" y="1355763"/>
                  </a:lnTo>
                  <a:lnTo>
                    <a:pt x="355" y="1351800"/>
                  </a:lnTo>
                  <a:lnTo>
                    <a:pt x="0" y="1348193"/>
                  </a:lnTo>
                  <a:lnTo>
                    <a:pt x="0" y="1344244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27380" y="3463469"/>
            <a:ext cx="3542665" cy="80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95"/>
              </a:lnSpc>
              <a:spcBef>
                <a:spcPts val="100"/>
              </a:spcBef>
            </a:pP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Assiduité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ts val="1440"/>
              </a:lnSpc>
              <a:spcBef>
                <a:spcPts val="40"/>
              </a:spcBef>
            </a:pP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Une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présence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régulière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2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ponctuelle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l’année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est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dense,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avec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pour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les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non-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lauréat·e·s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un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concours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 à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préparer 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en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parallèle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56784" y="3148382"/>
            <a:ext cx="4036060" cy="1430020"/>
            <a:chOff x="4656784" y="3148382"/>
            <a:chExt cx="4036060" cy="1430020"/>
          </a:xfrm>
        </p:grpSpPr>
        <p:sp>
          <p:nvSpPr>
            <p:cNvPr id="22" name="object 22"/>
            <p:cNvSpPr/>
            <p:nvPr/>
          </p:nvSpPr>
          <p:spPr>
            <a:xfrm>
              <a:off x="4663084" y="3154681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59" h="1417320">
                  <a:moveTo>
                    <a:pt x="3953878" y="0"/>
                  </a:moveTo>
                  <a:lnTo>
                    <a:pt x="69113" y="0"/>
                  </a:lnTo>
                  <a:lnTo>
                    <a:pt x="61556" y="723"/>
                  </a:lnTo>
                  <a:lnTo>
                    <a:pt x="57950" y="1435"/>
                  </a:lnTo>
                  <a:lnTo>
                    <a:pt x="54000" y="2514"/>
                  </a:lnTo>
                  <a:lnTo>
                    <a:pt x="46799" y="4686"/>
                  </a:lnTo>
                  <a:lnTo>
                    <a:pt x="43192" y="6476"/>
                  </a:lnTo>
                  <a:lnTo>
                    <a:pt x="39954" y="7924"/>
                  </a:lnTo>
                  <a:lnTo>
                    <a:pt x="36715" y="9715"/>
                  </a:lnTo>
                  <a:lnTo>
                    <a:pt x="33121" y="11874"/>
                  </a:lnTo>
                  <a:lnTo>
                    <a:pt x="30238" y="14046"/>
                  </a:lnTo>
                  <a:lnTo>
                    <a:pt x="27000" y="16205"/>
                  </a:lnTo>
                  <a:lnTo>
                    <a:pt x="21234" y="21234"/>
                  </a:lnTo>
                  <a:lnTo>
                    <a:pt x="16192" y="27000"/>
                  </a:lnTo>
                  <a:lnTo>
                    <a:pt x="14033" y="30238"/>
                  </a:lnTo>
                  <a:lnTo>
                    <a:pt x="11874" y="33121"/>
                  </a:lnTo>
                  <a:lnTo>
                    <a:pt x="9715" y="36360"/>
                  </a:lnTo>
                  <a:lnTo>
                    <a:pt x="7912" y="39954"/>
                  </a:lnTo>
                  <a:lnTo>
                    <a:pt x="6476" y="43205"/>
                  </a:lnTo>
                  <a:lnTo>
                    <a:pt x="4673" y="46799"/>
                  </a:lnTo>
                  <a:lnTo>
                    <a:pt x="2514" y="54000"/>
                  </a:lnTo>
                  <a:lnTo>
                    <a:pt x="1435" y="57962"/>
                  </a:lnTo>
                  <a:lnTo>
                    <a:pt x="711" y="61556"/>
                  </a:lnTo>
                  <a:lnTo>
                    <a:pt x="355" y="65519"/>
                  </a:lnTo>
                  <a:lnTo>
                    <a:pt x="0" y="69126"/>
                  </a:lnTo>
                  <a:lnTo>
                    <a:pt x="0" y="1348193"/>
                  </a:lnTo>
                  <a:lnTo>
                    <a:pt x="320" y="1351445"/>
                  </a:lnTo>
                  <a:lnTo>
                    <a:pt x="678" y="1355394"/>
                  </a:lnTo>
                  <a:lnTo>
                    <a:pt x="711" y="1355763"/>
                  </a:lnTo>
                  <a:lnTo>
                    <a:pt x="1363" y="1359001"/>
                  </a:lnTo>
                  <a:lnTo>
                    <a:pt x="1435" y="1359357"/>
                  </a:lnTo>
                  <a:lnTo>
                    <a:pt x="2417" y="1362964"/>
                  </a:lnTo>
                  <a:lnTo>
                    <a:pt x="4566" y="1370164"/>
                  </a:lnTo>
                  <a:lnTo>
                    <a:pt x="4673" y="1370520"/>
                  </a:lnTo>
                  <a:lnTo>
                    <a:pt x="6476" y="1374114"/>
                  </a:lnTo>
                  <a:lnTo>
                    <a:pt x="7912" y="1377365"/>
                  </a:lnTo>
                  <a:lnTo>
                    <a:pt x="9715" y="1380959"/>
                  </a:lnTo>
                  <a:lnTo>
                    <a:pt x="11874" y="1384198"/>
                  </a:lnTo>
                  <a:lnTo>
                    <a:pt x="14033" y="1387081"/>
                  </a:lnTo>
                  <a:lnTo>
                    <a:pt x="16192" y="1390319"/>
                  </a:lnTo>
                  <a:lnTo>
                    <a:pt x="21234" y="1396085"/>
                  </a:lnTo>
                  <a:lnTo>
                    <a:pt x="27000" y="1401114"/>
                  </a:lnTo>
                  <a:lnTo>
                    <a:pt x="30238" y="1403273"/>
                  </a:lnTo>
                  <a:lnTo>
                    <a:pt x="33121" y="1405445"/>
                  </a:lnTo>
                  <a:lnTo>
                    <a:pt x="36715" y="1407604"/>
                  </a:lnTo>
                  <a:lnTo>
                    <a:pt x="39954" y="1409395"/>
                  </a:lnTo>
                  <a:lnTo>
                    <a:pt x="43192" y="1410843"/>
                  </a:lnTo>
                  <a:lnTo>
                    <a:pt x="46799" y="1412633"/>
                  </a:lnTo>
                  <a:lnTo>
                    <a:pt x="54000" y="1414805"/>
                  </a:lnTo>
                  <a:lnTo>
                    <a:pt x="57950" y="1415884"/>
                  </a:lnTo>
                  <a:lnTo>
                    <a:pt x="61556" y="1416596"/>
                  </a:lnTo>
                  <a:lnTo>
                    <a:pt x="69113" y="1417320"/>
                  </a:lnTo>
                  <a:lnTo>
                    <a:pt x="3954233" y="1416964"/>
                  </a:lnTo>
                  <a:lnTo>
                    <a:pt x="3957840" y="1416596"/>
                  </a:lnTo>
                  <a:lnTo>
                    <a:pt x="3961790" y="1416240"/>
                  </a:lnTo>
                  <a:lnTo>
                    <a:pt x="3965397" y="1415516"/>
                  </a:lnTo>
                  <a:lnTo>
                    <a:pt x="3969359" y="1414437"/>
                  </a:lnTo>
                  <a:lnTo>
                    <a:pt x="3976560" y="1412278"/>
                  </a:lnTo>
                  <a:lnTo>
                    <a:pt x="3980154" y="1410474"/>
                  </a:lnTo>
                  <a:lnTo>
                    <a:pt x="3983393" y="1409039"/>
                  </a:lnTo>
                  <a:lnTo>
                    <a:pt x="3986999" y="1407236"/>
                  </a:lnTo>
                  <a:lnTo>
                    <a:pt x="3990238" y="1405077"/>
                  </a:lnTo>
                  <a:lnTo>
                    <a:pt x="3993121" y="1402918"/>
                  </a:lnTo>
                  <a:lnTo>
                    <a:pt x="3996359" y="1400759"/>
                  </a:lnTo>
                  <a:lnTo>
                    <a:pt x="4002112" y="1395717"/>
                  </a:lnTo>
                  <a:lnTo>
                    <a:pt x="4007154" y="1389964"/>
                  </a:lnTo>
                  <a:lnTo>
                    <a:pt x="4009313" y="1386725"/>
                  </a:lnTo>
                  <a:lnTo>
                    <a:pt x="4011472" y="1383842"/>
                  </a:lnTo>
                  <a:lnTo>
                    <a:pt x="4013631" y="1380236"/>
                  </a:lnTo>
                  <a:lnTo>
                    <a:pt x="4015435" y="1376997"/>
                  </a:lnTo>
                  <a:lnTo>
                    <a:pt x="4016870" y="1373759"/>
                  </a:lnTo>
                  <a:lnTo>
                    <a:pt x="4018673" y="1370164"/>
                  </a:lnTo>
                  <a:lnTo>
                    <a:pt x="4022959" y="1351800"/>
                  </a:lnTo>
                  <a:lnTo>
                    <a:pt x="4023323" y="1348193"/>
                  </a:lnTo>
                  <a:lnTo>
                    <a:pt x="4023359" y="1343875"/>
                  </a:lnTo>
                  <a:lnTo>
                    <a:pt x="4022992" y="73075"/>
                  </a:lnTo>
                  <a:lnTo>
                    <a:pt x="4022991" y="69126"/>
                  </a:lnTo>
                  <a:lnTo>
                    <a:pt x="4022636" y="65519"/>
                  </a:lnTo>
                  <a:lnTo>
                    <a:pt x="4022280" y="61556"/>
                  </a:lnTo>
                  <a:lnTo>
                    <a:pt x="4021556" y="57962"/>
                  </a:lnTo>
                  <a:lnTo>
                    <a:pt x="4020477" y="54000"/>
                  </a:lnTo>
                  <a:lnTo>
                    <a:pt x="4018318" y="46799"/>
                  </a:lnTo>
                  <a:lnTo>
                    <a:pt x="4016514" y="43205"/>
                  </a:lnTo>
                  <a:lnTo>
                    <a:pt x="4015079" y="39954"/>
                  </a:lnTo>
                  <a:lnTo>
                    <a:pt x="4013276" y="36715"/>
                  </a:lnTo>
                  <a:lnTo>
                    <a:pt x="4011117" y="33121"/>
                  </a:lnTo>
                  <a:lnTo>
                    <a:pt x="4008958" y="30238"/>
                  </a:lnTo>
                  <a:lnTo>
                    <a:pt x="4006799" y="27000"/>
                  </a:lnTo>
                  <a:lnTo>
                    <a:pt x="4001757" y="21234"/>
                  </a:lnTo>
                  <a:lnTo>
                    <a:pt x="3995991" y="16205"/>
                  </a:lnTo>
                  <a:lnTo>
                    <a:pt x="3992753" y="14046"/>
                  </a:lnTo>
                  <a:lnTo>
                    <a:pt x="3989870" y="11874"/>
                  </a:lnTo>
                  <a:lnTo>
                    <a:pt x="3986631" y="9715"/>
                  </a:lnTo>
                  <a:lnTo>
                    <a:pt x="3983037" y="7924"/>
                  </a:lnTo>
                  <a:lnTo>
                    <a:pt x="3979799" y="6476"/>
                  </a:lnTo>
                  <a:lnTo>
                    <a:pt x="3976192" y="4686"/>
                  </a:lnTo>
                  <a:lnTo>
                    <a:pt x="3968991" y="2514"/>
                  </a:lnTo>
                  <a:lnTo>
                    <a:pt x="3965041" y="1435"/>
                  </a:lnTo>
                  <a:lnTo>
                    <a:pt x="3961434" y="723"/>
                  </a:lnTo>
                  <a:lnTo>
                    <a:pt x="3953878" y="0"/>
                  </a:lnTo>
                  <a:close/>
                </a:path>
              </a:pathLst>
            </a:custGeom>
            <a:solidFill>
              <a:srgbClr val="F3F5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63084" y="3154681"/>
              <a:ext cx="4023360" cy="1417320"/>
            </a:xfrm>
            <a:custGeom>
              <a:avLst/>
              <a:gdLst/>
              <a:ahLst/>
              <a:cxnLst/>
              <a:rect l="l" t="t" r="r" b="b"/>
              <a:pathLst>
                <a:path w="4023359" h="1417320">
                  <a:moveTo>
                    <a:pt x="0" y="73075"/>
                  </a:moveTo>
                  <a:lnTo>
                    <a:pt x="0" y="69126"/>
                  </a:lnTo>
                  <a:lnTo>
                    <a:pt x="355" y="65519"/>
                  </a:lnTo>
                  <a:lnTo>
                    <a:pt x="711" y="61556"/>
                  </a:lnTo>
                  <a:lnTo>
                    <a:pt x="1435" y="57962"/>
                  </a:lnTo>
                  <a:lnTo>
                    <a:pt x="2514" y="54000"/>
                  </a:lnTo>
                  <a:lnTo>
                    <a:pt x="3594" y="50406"/>
                  </a:lnTo>
                  <a:lnTo>
                    <a:pt x="4673" y="46799"/>
                  </a:lnTo>
                  <a:lnTo>
                    <a:pt x="6476" y="43205"/>
                  </a:lnTo>
                  <a:lnTo>
                    <a:pt x="7912" y="39954"/>
                  </a:lnTo>
                  <a:lnTo>
                    <a:pt x="9715" y="36360"/>
                  </a:lnTo>
                  <a:lnTo>
                    <a:pt x="11874" y="33121"/>
                  </a:lnTo>
                  <a:lnTo>
                    <a:pt x="14033" y="30238"/>
                  </a:lnTo>
                  <a:lnTo>
                    <a:pt x="16192" y="27000"/>
                  </a:lnTo>
                  <a:lnTo>
                    <a:pt x="18719" y="24117"/>
                  </a:lnTo>
                  <a:lnTo>
                    <a:pt x="21234" y="21234"/>
                  </a:lnTo>
                  <a:lnTo>
                    <a:pt x="24117" y="18719"/>
                  </a:lnTo>
                  <a:lnTo>
                    <a:pt x="27000" y="16205"/>
                  </a:lnTo>
                  <a:lnTo>
                    <a:pt x="30238" y="14046"/>
                  </a:lnTo>
                  <a:lnTo>
                    <a:pt x="33121" y="11874"/>
                  </a:lnTo>
                  <a:lnTo>
                    <a:pt x="36715" y="9715"/>
                  </a:lnTo>
                  <a:lnTo>
                    <a:pt x="39954" y="7924"/>
                  </a:lnTo>
                  <a:lnTo>
                    <a:pt x="43192" y="6476"/>
                  </a:lnTo>
                  <a:lnTo>
                    <a:pt x="46799" y="4686"/>
                  </a:lnTo>
                  <a:lnTo>
                    <a:pt x="65519" y="355"/>
                  </a:lnTo>
                  <a:lnTo>
                    <a:pt x="69113" y="0"/>
                  </a:lnTo>
                  <a:lnTo>
                    <a:pt x="73075" y="0"/>
                  </a:lnTo>
                  <a:lnTo>
                    <a:pt x="3949915" y="0"/>
                  </a:lnTo>
                  <a:lnTo>
                    <a:pt x="3953878" y="0"/>
                  </a:lnTo>
                  <a:lnTo>
                    <a:pt x="3957472" y="355"/>
                  </a:lnTo>
                  <a:lnTo>
                    <a:pt x="3979799" y="6476"/>
                  </a:lnTo>
                  <a:lnTo>
                    <a:pt x="3983037" y="7924"/>
                  </a:lnTo>
                  <a:lnTo>
                    <a:pt x="3986631" y="9715"/>
                  </a:lnTo>
                  <a:lnTo>
                    <a:pt x="3989870" y="11874"/>
                  </a:lnTo>
                  <a:lnTo>
                    <a:pt x="3992753" y="14046"/>
                  </a:lnTo>
                  <a:lnTo>
                    <a:pt x="3995991" y="16205"/>
                  </a:lnTo>
                  <a:lnTo>
                    <a:pt x="3998874" y="18719"/>
                  </a:lnTo>
                  <a:lnTo>
                    <a:pt x="4001757" y="21234"/>
                  </a:lnTo>
                  <a:lnTo>
                    <a:pt x="4004271" y="24117"/>
                  </a:lnTo>
                  <a:lnTo>
                    <a:pt x="4006799" y="27000"/>
                  </a:lnTo>
                  <a:lnTo>
                    <a:pt x="4008958" y="30238"/>
                  </a:lnTo>
                  <a:lnTo>
                    <a:pt x="4011117" y="33121"/>
                  </a:lnTo>
                  <a:lnTo>
                    <a:pt x="4013276" y="36715"/>
                  </a:lnTo>
                  <a:lnTo>
                    <a:pt x="4015079" y="39954"/>
                  </a:lnTo>
                  <a:lnTo>
                    <a:pt x="4016514" y="43205"/>
                  </a:lnTo>
                  <a:lnTo>
                    <a:pt x="4018318" y="46799"/>
                  </a:lnTo>
                  <a:lnTo>
                    <a:pt x="4019397" y="50406"/>
                  </a:lnTo>
                  <a:lnTo>
                    <a:pt x="4020477" y="54000"/>
                  </a:lnTo>
                  <a:lnTo>
                    <a:pt x="4021556" y="57962"/>
                  </a:lnTo>
                  <a:lnTo>
                    <a:pt x="4022280" y="61556"/>
                  </a:lnTo>
                  <a:lnTo>
                    <a:pt x="4022636" y="65519"/>
                  </a:lnTo>
                  <a:lnTo>
                    <a:pt x="4022991" y="69126"/>
                  </a:lnTo>
                  <a:lnTo>
                    <a:pt x="4022991" y="73075"/>
                  </a:lnTo>
                  <a:lnTo>
                    <a:pt x="4023359" y="1343875"/>
                  </a:lnTo>
                  <a:lnTo>
                    <a:pt x="4023359" y="1347838"/>
                  </a:lnTo>
                  <a:lnTo>
                    <a:pt x="4022991" y="1351445"/>
                  </a:lnTo>
                  <a:lnTo>
                    <a:pt x="4022636" y="1355394"/>
                  </a:lnTo>
                  <a:lnTo>
                    <a:pt x="4021912" y="1359001"/>
                  </a:lnTo>
                  <a:lnTo>
                    <a:pt x="4020832" y="1362964"/>
                  </a:lnTo>
                  <a:lnTo>
                    <a:pt x="4019753" y="1366558"/>
                  </a:lnTo>
                  <a:lnTo>
                    <a:pt x="4018673" y="1370164"/>
                  </a:lnTo>
                  <a:lnTo>
                    <a:pt x="4016870" y="1373759"/>
                  </a:lnTo>
                  <a:lnTo>
                    <a:pt x="4015435" y="1376997"/>
                  </a:lnTo>
                  <a:lnTo>
                    <a:pt x="4013631" y="1380236"/>
                  </a:lnTo>
                  <a:lnTo>
                    <a:pt x="4011472" y="1383842"/>
                  </a:lnTo>
                  <a:lnTo>
                    <a:pt x="4009313" y="1386725"/>
                  </a:lnTo>
                  <a:lnTo>
                    <a:pt x="4007154" y="1389964"/>
                  </a:lnTo>
                  <a:lnTo>
                    <a:pt x="3993121" y="1402918"/>
                  </a:lnTo>
                  <a:lnTo>
                    <a:pt x="3990238" y="1405077"/>
                  </a:lnTo>
                  <a:lnTo>
                    <a:pt x="3986999" y="1407236"/>
                  </a:lnTo>
                  <a:lnTo>
                    <a:pt x="3983393" y="1409039"/>
                  </a:lnTo>
                  <a:lnTo>
                    <a:pt x="3980154" y="1410474"/>
                  </a:lnTo>
                  <a:lnTo>
                    <a:pt x="3976560" y="1412278"/>
                  </a:lnTo>
                  <a:lnTo>
                    <a:pt x="3972953" y="1413357"/>
                  </a:lnTo>
                  <a:lnTo>
                    <a:pt x="3969359" y="1414437"/>
                  </a:lnTo>
                  <a:lnTo>
                    <a:pt x="3965397" y="1415516"/>
                  </a:lnTo>
                  <a:lnTo>
                    <a:pt x="3961790" y="1416240"/>
                  </a:lnTo>
                  <a:lnTo>
                    <a:pt x="3957840" y="1416596"/>
                  </a:lnTo>
                  <a:lnTo>
                    <a:pt x="3954233" y="1416964"/>
                  </a:lnTo>
                  <a:lnTo>
                    <a:pt x="3950271" y="1416964"/>
                  </a:lnTo>
                  <a:lnTo>
                    <a:pt x="73075" y="1417320"/>
                  </a:lnTo>
                  <a:lnTo>
                    <a:pt x="69113" y="1417320"/>
                  </a:lnTo>
                  <a:lnTo>
                    <a:pt x="65519" y="1416964"/>
                  </a:lnTo>
                  <a:lnTo>
                    <a:pt x="61556" y="1416596"/>
                  </a:lnTo>
                  <a:lnTo>
                    <a:pt x="43192" y="1410843"/>
                  </a:lnTo>
                  <a:lnTo>
                    <a:pt x="39954" y="1409395"/>
                  </a:lnTo>
                  <a:lnTo>
                    <a:pt x="36715" y="1407604"/>
                  </a:lnTo>
                  <a:lnTo>
                    <a:pt x="33121" y="1405445"/>
                  </a:lnTo>
                  <a:lnTo>
                    <a:pt x="30238" y="1403273"/>
                  </a:lnTo>
                  <a:lnTo>
                    <a:pt x="27000" y="1401114"/>
                  </a:lnTo>
                  <a:lnTo>
                    <a:pt x="24117" y="1398600"/>
                  </a:lnTo>
                  <a:lnTo>
                    <a:pt x="21234" y="1396085"/>
                  </a:lnTo>
                  <a:lnTo>
                    <a:pt x="18719" y="1393202"/>
                  </a:lnTo>
                  <a:lnTo>
                    <a:pt x="16192" y="1390319"/>
                  </a:lnTo>
                  <a:lnTo>
                    <a:pt x="14033" y="1387081"/>
                  </a:lnTo>
                  <a:lnTo>
                    <a:pt x="11874" y="1384198"/>
                  </a:lnTo>
                  <a:lnTo>
                    <a:pt x="9715" y="1380959"/>
                  </a:lnTo>
                  <a:lnTo>
                    <a:pt x="7912" y="1377365"/>
                  </a:lnTo>
                  <a:lnTo>
                    <a:pt x="6476" y="1374114"/>
                  </a:lnTo>
                  <a:lnTo>
                    <a:pt x="4673" y="1370520"/>
                  </a:lnTo>
                  <a:lnTo>
                    <a:pt x="3594" y="1366913"/>
                  </a:lnTo>
                  <a:lnTo>
                    <a:pt x="2514" y="1363319"/>
                  </a:lnTo>
                  <a:lnTo>
                    <a:pt x="1435" y="1359357"/>
                  </a:lnTo>
                  <a:lnTo>
                    <a:pt x="711" y="1355763"/>
                  </a:lnTo>
                  <a:lnTo>
                    <a:pt x="355" y="1351800"/>
                  </a:lnTo>
                  <a:lnTo>
                    <a:pt x="0" y="1348193"/>
                  </a:lnTo>
                  <a:lnTo>
                    <a:pt x="0" y="1344244"/>
                  </a:lnTo>
                  <a:lnTo>
                    <a:pt x="0" y="73075"/>
                  </a:lnTo>
                  <a:close/>
                </a:path>
              </a:pathLst>
            </a:custGeom>
            <a:ln w="12599">
              <a:solidFill>
                <a:srgbClr val="F3F5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833620" y="3554909"/>
            <a:ext cx="3430904" cy="618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95"/>
              </a:lnSpc>
              <a:spcBef>
                <a:spcPts val="100"/>
              </a:spcBef>
            </a:pP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Usage</a:t>
            </a:r>
            <a:r>
              <a:rPr sz="1500" b="1" spc="-3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raisonné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ts val="1440"/>
              </a:lnSpc>
              <a:spcBef>
                <a:spcPts val="40"/>
              </a:spcBef>
            </a:pP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Téléphones,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ordinateurs,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IA,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réseaux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sociaux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un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 usage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raisonné,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notamment</a:t>
            </a:r>
            <a:r>
              <a:rPr sz="12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cours</a:t>
            </a:r>
            <a:r>
              <a:rPr sz="12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2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2B3D4F"/>
                </a:solidFill>
                <a:latin typeface="Calibri"/>
                <a:cs typeface="Calibri"/>
              </a:rPr>
              <a:t>en</a:t>
            </a:r>
            <a:r>
              <a:rPr sz="1200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2B3D4F"/>
                </a:solidFill>
                <a:latin typeface="Calibri"/>
                <a:cs typeface="Calibri"/>
              </a:rPr>
              <a:t>classe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Prévention</a:t>
            </a:r>
            <a:r>
              <a:rPr spc="-70" dirty="0"/>
              <a:t> </a:t>
            </a:r>
            <a:r>
              <a:rPr dirty="0"/>
              <a:t>et</a:t>
            </a:r>
            <a:r>
              <a:rPr spc="-75" dirty="0"/>
              <a:t> </a:t>
            </a:r>
            <a:r>
              <a:rPr spc="-10" dirty="0"/>
              <a:t>signalement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4" name="object 4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44500" y="871463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E64B3B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577" y="901701"/>
            <a:ext cx="5189220" cy="1428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Aucune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 tolérance vis-à-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vis</a:t>
            </a:r>
            <a:r>
              <a:rPr sz="1500" b="1" spc="-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des</a:t>
            </a:r>
            <a:r>
              <a:rPr sz="1500" b="1" spc="-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comportements</a:t>
            </a:r>
            <a:r>
              <a:rPr sz="1500" b="1" spc="-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inappropriés, </a:t>
            </a:r>
            <a:r>
              <a:rPr sz="1500" b="1" spc="-20" dirty="0">
                <a:solidFill>
                  <a:srgbClr val="E64B3B"/>
                </a:solidFill>
                <a:latin typeface="Calibri"/>
                <a:cs typeface="Calibri"/>
              </a:rPr>
              <a:t>quel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qu’en</a:t>
            </a:r>
            <a:r>
              <a:rPr sz="1500" b="1" spc="-6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soit</a:t>
            </a:r>
            <a:r>
              <a:rPr sz="1500" b="1" spc="-5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64B3B"/>
                </a:solidFill>
                <a:latin typeface="Calibri"/>
                <a:cs typeface="Calibri"/>
              </a:rPr>
              <a:t>l’auteur</a:t>
            </a:r>
            <a:endParaRPr sz="1500">
              <a:latin typeface="Calibri"/>
              <a:cs typeface="Calibri"/>
            </a:endParaRPr>
          </a:p>
          <a:p>
            <a:pPr marL="50165" marR="3122930">
              <a:lnSpc>
                <a:spcPct val="112799"/>
              </a:lnSpc>
              <a:spcBef>
                <a:spcPts val="4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Violences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sexistes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et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sexuelles Harcèlement</a:t>
            </a:r>
            <a:endParaRPr sz="13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2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Racisme,</a:t>
            </a:r>
            <a:r>
              <a:rPr sz="1300" spc="-7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discriminations</a:t>
            </a:r>
            <a:endParaRPr sz="13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2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Violence,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intimidation,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intolérance,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provocation,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etc.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4936" y="1381854"/>
            <a:ext cx="84455" cy="91948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500" y="2745983"/>
            <a:ext cx="933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470" dirty="0">
                <a:solidFill>
                  <a:srgbClr val="E64B3B"/>
                </a:solidFill>
                <a:latin typeface="Lucida Sans Unicode"/>
                <a:cs typeface="Lucida Sans Unicode"/>
              </a:rPr>
              <a:t>•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577" y="2688592"/>
            <a:ext cx="4146550" cy="106299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Si</a:t>
            </a:r>
            <a:r>
              <a:rPr sz="15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vous</a:t>
            </a:r>
            <a:r>
              <a:rPr sz="1500" b="1" spc="-4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êtes</a:t>
            </a:r>
            <a:r>
              <a:rPr sz="1500" b="1" spc="-5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victime</a:t>
            </a:r>
            <a:r>
              <a:rPr sz="1500" b="1" spc="-5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ou</a:t>
            </a:r>
            <a:r>
              <a:rPr sz="1500" b="1" spc="-5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témoin,</a:t>
            </a:r>
            <a:r>
              <a:rPr sz="1500" b="1" spc="-4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vous</a:t>
            </a:r>
            <a:r>
              <a:rPr sz="1500" b="1" spc="-4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devez</a:t>
            </a:r>
            <a:r>
              <a:rPr sz="1500" b="1" spc="-40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E64B3B"/>
                </a:solidFill>
                <a:latin typeface="Calibri"/>
                <a:cs typeface="Calibri"/>
              </a:rPr>
              <a:t>signaler</a:t>
            </a:r>
            <a:r>
              <a:rPr sz="1500" b="1" spc="-55" dirty="0">
                <a:solidFill>
                  <a:srgbClr val="E64B3B"/>
                </a:solidFill>
                <a:latin typeface="Calibri"/>
                <a:cs typeface="Calibri"/>
              </a:rPr>
              <a:t> </a:t>
            </a:r>
            <a:r>
              <a:rPr sz="1500" b="1" spc="-50" dirty="0">
                <a:solidFill>
                  <a:srgbClr val="E64B3B"/>
                </a:solidFill>
                <a:latin typeface="Calibri"/>
                <a:cs typeface="Calibri"/>
              </a:rPr>
              <a:t>!</a:t>
            </a:r>
            <a:endParaRPr sz="15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600"/>
              </a:spcBef>
            </a:pP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à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coordination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pédagogique</a:t>
            </a:r>
            <a:endParaRPr sz="13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200"/>
              </a:spcBef>
            </a:pP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et/ou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sur</a:t>
            </a:r>
            <a:r>
              <a:rPr sz="1300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la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plateforme</a:t>
            </a:r>
            <a:r>
              <a:rPr sz="1300" spc="-2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1300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B3D4F"/>
                </a:solidFill>
                <a:latin typeface="Calibri"/>
                <a:cs typeface="Calibri"/>
              </a:rPr>
              <a:t>signalement</a:t>
            </a:r>
            <a:r>
              <a:rPr sz="1300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B3D4F"/>
                </a:solidFill>
                <a:latin typeface="Calibri"/>
                <a:cs typeface="Calibri"/>
              </a:rPr>
              <a:t>d’UT2J</a:t>
            </a:r>
            <a:r>
              <a:rPr sz="1300" spc="-4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2B3D4F"/>
                </a:solidFill>
                <a:latin typeface="Calibri"/>
                <a:cs typeface="Calibri"/>
              </a:rPr>
              <a:t>:</a:t>
            </a:r>
            <a:endParaRPr sz="1300">
              <a:latin typeface="Calibri"/>
              <a:cs typeface="Calibri"/>
            </a:endParaRPr>
          </a:p>
          <a:p>
            <a:pPr marL="583565">
              <a:lnSpc>
                <a:spcPct val="100000"/>
              </a:lnSpc>
              <a:spcBef>
                <a:spcPts val="200"/>
              </a:spcBef>
            </a:pPr>
            <a:r>
              <a:rPr sz="1300" b="1" spc="-20" dirty="0">
                <a:solidFill>
                  <a:srgbClr val="1E608C"/>
                </a:solidFill>
                <a:latin typeface="Calibri"/>
                <a:cs typeface="Calibri"/>
                <a:hlinkClick r:id="rId2"/>
              </a:rPr>
              <a:t>https://plateforme-signalement.univ-</a:t>
            </a:r>
            <a:r>
              <a:rPr sz="1300" b="1" spc="-10" dirty="0">
                <a:solidFill>
                  <a:srgbClr val="1E608C"/>
                </a:solidFill>
                <a:latin typeface="Calibri"/>
                <a:cs typeface="Calibri"/>
                <a:hlinkClick r:id="rId2"/>
              </a:rPr>
              <a:t>tlse2.fr/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4936" y="3027773"/>
            <a:ext cx="84455" cy="47307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300" spc="-415" dirty="0">
                <a:solidFill>
                  <a:srgbClr val="2B3D4F"/>
                </a:solidFill>
                <a:latin typeface="Lucida Sans Unicode"/>
                <a:cs typeface="Lucida Sans Unicode"/>
              </a:rPr>
              <a:t>•</a:t>
            </a:r>
            <a:endParaRPr sz="1300">
              <a:latin typeface="Lucida Sans Unicode"/>
              <a:cs typeface="Lucida Sans Unicode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34549" y="1230662"/>
            <a:ext cx="2115665" cy="211566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657378" y="3606751"/>
            <a:ext cx="18611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E8B8C"/>
                </a:solidFill>
                <a:latin typeface="Calibri"/>
                <a:cs typeface="Calibri"/>
              </a:rPr>
              <a:t>Plateforme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7E8B8C"/>
                </a:solidFill>
                <a:latin typeface="Calibri"/>
                <a:cs typeface="Calibri"/>
              </a:rPr>
              <a:t>de signalement</a:t>
            </a:r>
            <a:r>
              <a:rPr sz="1100" spc="-5" dirty="0">
                <a:solidFill>
                  <a:srgbClr val="7E8B8C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7E8B8C"/>
                </a:solidFill>
                <a:latin typeface="Calibri"/>
                <a:cs typeface="Calibri"/>
              </a:rPr>
              <a:t>UT2J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655" y="-6297"/>
            <a:ext cx="9156700" cy="698500"/>
            <a:chOff x="-6655" y="-6297"/>
            <a:chExt cx="9156700" cy="698500"/>
          </a:xfrm>
        </p:grpSpPr>
        <p:sp>
          <p:nvSpPr>
            <p:cNvPr id="3" name="object 3"/>
            <p:cNvSpPr/>
            <p:nvPr/>
          </p:nvSpPr>
          <p:spPr>
            <a:xfrm>
              <a:off x="-355" y="2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3631" y="0"/>
                  </a:moveTo>
                  <a:lnTo>
                    <a:pt x="0" y="0"/>
                  </a:lnTo>
                  <a:lnTo>
                    <a:pt x="0" y="685444"/>
                  </a:lnTo>
                  <a:lnTo>
                    <a:pt x="4572000" y="685444"/>
                  </a:lnTo>
                  <a:lnTo>
                    <a:pt x="9143631" y="685444"/>
                  </a:lnTo>
                  <a:lnTo>
                    <a:pt x="9143631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355" y="2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4572000" y="685444"/>
                  </a:moveTo>
                  <a:lnTo>
                    <a:pt x="0" y="685444"/>
                  </a:lnTo>
                  <a:lnTo>
                    <a:pt x="0" y="0"/>
                  </a:lnTo>
                  <a:lnTo>
                    <a:pt x="9143631" y="0"/>
                  </a:lnTo>
                  <a:lnTo>
                    <a:pt x="9143631" y="685444"/>
                  </a:lnTo>
                  <a:lnTo>
                    <a:pt x="4572000" y="685444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/>
          <p:nvPr/>
        </p:nvSpPr>
        <p:spPr>
          <a:xfrm>
            <a:off x="307340" y="147144"/>
            <a:ext cx="34836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BDE</a:t>
            </a:r>
            <a:r>
              <a:rPr sz="2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«</a:t>
            </a:r>
            <a:r>
              <a:rPr sz="2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Graines</a:t>
            </a:r>
            <a:r>
              <a:rPr sz="2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profs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 »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6299" y="4931106"/>
            <a:ext cx="9156700" cy="218440"/>
            <a:chOff x="-6299" y="4931106"/>
            <a:chExt cx="9156700" cy="218440"/>
          </a:xfrm>
        </p:grpSpPr>
        <p:sp>
          <p:nvSpPr>
            <p:cNvPr id="7" name="object 7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41112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205562" y="205549"/>
                  </a:lnTo>
                  <a:lnTo>
                    <a:pt x="411124" y="205549"/>
                  </a:lnTo>
                  <a:lnTo>
                    <a:pt x="411124" y="0"/>
                  </a:lnTo>
                  <a:close/>
                </a:path>
              </a:pathLst>
            </a:custGeom>
            <a:solidFill>
              <a:srgbClr val="E64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4937406"/>
              <a:ext cx="411480" cy="205740"/>
            </a:xfrm>
            <a:custGeom>
              <a:avLst/>
              <a:gdLst/>
              <a:ahLst/>
              <a:cxnLst/>
              <a:rect l="l" t="t" r="r" b="b"/>
              <a:pathLst>
                <a:path w="411480" h="205739">
                  <a:moveTo>
                    <a:pt x="20556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411124" y="0"/>
                  </a:lnTo>
                  <a:lnTo>
                    <a:pt x="411124" y="205549"/>
                  </a:lnTo>
                  <a:lnTo>
                    <a:pt x="205562" y="205549"/>
                  </a:lnTo>
                  <a:close/>
                </a:path>
              </a:pathLst>
            </a:custGeom>
            <a:ln w="12599">
              <a:solidFill>
                <a:srgbClr val="E64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8732164" y="0"/>
                  </a:moveTo>
                  <a:lnTo>
                    <a:pt x="0" y="0"/>
                  </a:lnTo>
                  <a:lnTo>
                    <a:pt x="0" y="205549"/>
                  </a:lnTo>
                  <a:lnTo>
                    <a:pt x="4366082" y="205549"/>
                  </a:lnTo>
                  <a:lnTo>
                    <a:pt x="8732164" y="205549"/>
                  </a:lnTo>
                  <a:lnTo>
                    <a:pt x="8732164" y="0"/>
                  </a:lnTo>
                  <a:close/>
                </a:path>
              </a:pathLst>
            </a:custGeom>
            <a:solidFill>
              <a:srgbClr val="BCC2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1479" y="4937406"/>
              <a:ext cx="8732520" cy="205740"/>
            </a:xfrm>
            <a:custGeom>
              <a:avLst/>
              <a:gdLst/>
              <a:ahLst/>
              <a:cxnLst/>
              <a:rect l="l" t="t" r="r" b="b"/>
              <a:pathLst>
                <a:path w="8732520" h="205739">
                  <a:moveTo>
                    <a:pt x="4366082" y="205549"/>
                  </a:moveTo>
                  <a:lnTo>
                    <a:pt x="0" y="205549"/>
                  </a:lnTo>
                  <a:lnTo>
                    <a:pt x="0" y="0"/>
                  </a:lnTo>
                  <a:lnTo>
                    <a:pt x="8732164" y="0"/>
                  </a:lnTo>
                  <a:lnTo>
                    <a:pt x="8732164" y="205549"/>
                  </a:lnTo>
                  <a:lnTo>
                    <a:pt x="4366082" y="205549"/>
                  </a:lnTo>
                  <a:close/>
                </a:path>
              </a:pathLst>
            </a:custGeom>
            <a:ln w="12599">
              <a:solidFill>
                <a:srgbClr val="BCC2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44500" y="917183"/>
            <a:ext cx="16084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Le</a:t>
            </a:r>
            <a:r>
              <a:rPr sz="16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QR</a:t>
            </a:r>
            <a:r>
              <a:rPr sz="16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code</a:t>
            </a:r>
            <a:r>
              <a:rPr sz="1600" b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B3D4F"/>
                </a:solidFill>
                <a:latin typeface="Calibri"/>
                <a:cs typeface="Calibri"/>
              </a:rPr>
              <a:t>du</a:t>
            </a:r>
            <a:r>
              <a:rPr sz="1600" b="1" spc="-3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2B3D4F"/>
                </a:solidFill>
                <a:latin typeface="Calibri"/>
                <a:cs typeface="Calibri"/>
              </a:rPr>
              <a:t>BDE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719" y="1371246"/>
            <a:ext cx="3108604" cy="3071875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pc="-10" dirty="0"/>
              <a:t>Accueil</a:t>
            </a:r>
            <a:r>
              <a:rPr dirty="0"/>
              <a:t> des M1</a:t>
            </a:r>
            <a:r>
              <a:rPr spc="10" dirty="0"/>
              <a:t> </a:t>
            </a:r>
            <a:r>
              <a:rPr dirty="0"/>
              <a:t>M2E ·</a:t>
            </a:r>
            <a:r>
              <a:rPr spc="15" dirty="0"/>
              <a:t> </a:t>
            </a:r>
            <a:r>
              <a:rPr spc="-20" dirty="0"/>
              <a:t>Croix-</a:t>
            </a:r>
            <a:r>
              <a:rPr spc="-10" dirty="0"/>
              <a:t>de-</a:t>
            </a:r>
            <a:r>
              <a:rPr dirty="0"/>
              <a:t>Pierre</a:t>
            </a:r>
            <a:r>
              <a:rPr spc="5" dirty="0"/>
              <a:t> </a:t>
            </a:r>
            <a:r>
              <a:rPr dirty="0"/>
              <a:t>·</a:t>
            </a:r>
            <a:r>
              <a:rPr spc="5" dirty="0"/>
              <a:t> </a:t>
            </a:r>
            <a:r>
              <a:rPr dirty="0"/>
              <a:t>4</a:t>
            </a:r>
            <a:r>
              <a:rPr spc="5" dirty="0"/>
              <a:t> </a:t>
            </a:r>
            <a:r>
              <a:rPr spc="-10" dirty="0"/>
              <a:t>septembre</a:t>
            </a:r>
            <a:r>
              <a:rPr spc="10" dirty="0"/>
              <a:t> </a:t>
            </a: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444" y="2011326"/>
            <a:ext cx="5486400" cy="1005840"/>
          </a:xfrm>
          <a:custGeom>
            <a:avLst/>
            <a:gdLst/>
            <a:ahLst/>
            <a:cxnLst/>
            <a:rect l="l" t="t" r="r" b="b"/>
            <a:pathLst>
              <a:path w="5486400" h="1005839">
                <a:moveTo>
                  <a:pt x="5486031" y="0"/>
                </a:moveTo>
                <a:lnTo>
                  <a:pt x="0" y="0"/>
                </a:lnTo>
                <a:lnTo>
                  <a:pt x="0" y="1005471"/>
                </a:lnTo>
                <a:lnTo>
                  <a:pt x="2743199" y="1005471"/>
                </a:lnTo>
                <a:lnTo>
                  <a:pt x="5486031" y="1005471"/>
                </a:lnTo>
                <a:lnTo>
                  <a:pt x="5486031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2B3D4F"/>
                </a:solidFill>
              </a:rPr>
              <a:t>INSPÉ </a:t>
            </a:r>
            <a:r>
              <a:rPr sz="1700" spc="-20" dirty="0">
                <a:solidFill>
                  <a:srgbClr val="2B3D4F"/>
                </a:solidFill>
              </a:rPr>
              <a:t>Toulouse</a:t>
            </a:r>
            <a:r>
              <a:rPr sz="1700" dirty="0">
                <a:solidFill>
                  <a:srgbClr val="2B3D4F"/>
                </a:solidFill>
              </a:rPr>
              <a:t> </a:t>
            </a:r>
            <a:r>
              <a:rPr sz="1700" spc="-10" dirty="0">
                <a:solidFill>
                  <a:srgbClr val="2B3D4F"/>
                </a:solidFill>
              </a:rPr>
              <a:t>Occitanie-Pyrénées</a:t>
            </a:r>
            <a:endParaRPr sz="1700"/>
          </a:p>
          <a:p>
            <a:pPr marL="9525" marR="5080" algn="ctr">
              <a:lnSpc>
                <a:spcPct val="100000"/>
              </a:lnSpc>
            </a:pPr>
            <a:r>
              <a:rPr sz="1700" dirty="0">
                <a:solidFill>
                  <a:srgbClr val="2B3D4F"/>
                </a:solidFill>
              </a:rPr>
              <a:t>Accueil</a:t>
            </a:r>
            <a:r>
              <a:rPr sz="1700" spc="-30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des</a:t>
            </a:r>
            <a:r>
              <a:rPr sz="1700" spc="-30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M1</a:t>
            </a:r>
            <a:r>
              <a:rPr sz="1700" spc="-25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–</a:t>
            </a:r>
            <a:r>
              <a:rPr sz="1700" spc="-20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Master</a:t>
            </a:r>
            <a:r>
              <a:rPr sz="1700" spc="-35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M2E</a:t>
            </a:r>
            <a:r>
              <a:rPr sz="1700" spc="-30" dirty="0">
                <a:solidFill>
                  <a:srgbClr val="2B3D4F"/>
                </a:solidFill>
              </a:rPr>
              <a:t> </a:t>
            </a:r>
            <a:r>
              <a:rPr sz="1700" spc="-10" dirty="0">
                <a:solidFill>
                  <a:srgbClr val="2B3D4F"/>
                </a:solidFill>
              </a:rPr>
              <a:t>Professorat</a:t>
            </a:r>
            <a:r>
              <a:rPr sz="1700" spc="-30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des</a:t>
            </a:r>
            <a:r>
              <a:rPr sz="1700" spc="-20" dirty="0">
                <a:solidFill>
                  <a:srgbClr val="2B3D4F"/>
                </a:solidFill>
              </a:rPr>
              <a:t> </a:t>
            </a:r>
            <a:r>
              <a:rPr sz="1700" spc="-10" dirty="0">
                <a:solidFill>
                  <a:srgbClr val="2B3D4F"/>
                </a:solidFill>
              </a:rPr>
              <a:t>écoles Rentrée</a:t>
            </a:r>
            <a:r>
              <a:rPr sz="1700" spc="-45" dirty="0">
                <a:solidFill>
                  <a:srgbClr val="2B3D4F"/>
                </a:solidFill>
              </a:rPr>
              <a:t> </a:t>
            </a:r>
            <a:r>
              <a:rPr sz="1700" dirty="0">
                <a:solidFill>
                  <a:srgbClr val="2B3D4F"/>
                </a:solidFill>
              </a:rPr>
              <a:t>universitaire</a:t>
            </a:r>
            <a:r>
              <a:rPr sz="1700" spc="-40" dirty="0">
                <a:solidFill>
                  <a:srgbClr val="2B3D4F"/>
                </a:solidFill>
              </a:rPr>
              <a:t> </a:t>
            </a:r>
            <a:r>
              <a:rPr sz="1700" spc="-20" dirty="0">
                <a:solidFill>
                  <a:srgbClr val="2B3D4F"/>
                </a:solidFill>
              </a:rPr>
              <a:t>2026-2027</a:t>
            </a:r>
            <a:endParaRPr sz="1700"/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xfrm>
            <a:off x="3012376" y="3904096"/>
            <a:ext cx="338842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 marR="5080" indent="-26670">
              <a:lnSpc>
                <a:spcPct val="100000"/>
              </a:lnSpc>
              <a:spcBef>
                <a:spcPts val="100"/>
              </a:spcBef>
            </a:pPr>
            <a:r>
              <a:rPr sz="2200" i="1" spc="-10" dirty="0">
                <a:solidFill>
                  <a:srgbClr val="2B3D4F"/>
                </a:solidFill>
                <a:latin typeface="Calibri"/>
                <a:cs typeface="Calibri"/>
              </a:rPr>
              <a:t>Vendredi</a:t>
            </a:r>
            <a:r>
              <a:rPr sz="2200" i="1" spc="-7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4</a:t>
            </a:r>
            <a:r>
              <a:rPr sz="2200" i="1" spc="-6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septembre</a:t>
            </a:r>
            <a:r>
              <a:rPr sz="2200" i="1" spc="-8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spc="-20" dirty="0">
                <a:solidFill>
                  <a:srgbClr val="2B3D4F"/>
                </a:solidFill>
                <a:latin typeface="Calibri"/>
                <a:cs typeface="Calibri"/>
              </a:rPr>
              <a:t>2026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9h</a:t>
            </a:r>
            <a:r>
              <a:rPr lang="fr-FR" sz="2200" i="1" dirty="0">
                <a:solidFill>
                  <a:srgbClr val="2B3D4F"/>
                </a:solidFill>
                <a:latin typeface="Calibri"/>
                <a:cs typeface="Calibri"/>
              </a:rPr>
              <a:t>30</a:t>
            </a:r>
            <a:r>
              <a:rPr sz="22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–</a:t>
            </a:r>
            <a:r>
              <a:rPr sz="2200" i="1" spc="-2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Site</a:t>
            </a:r>
            <a:r>
              <a:rPr sz="2200" i="1" spc="-15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dirty="0">
                <a:solidFill>
                  <a:srgbClr val="2B3D4F"/>
                </a:solidFill>
                <a:latin typeface="Calibri"/>
                <a:cs typeface="Calibri"/>
              </a:rPr>
              <a:t>de</a:t>
            </a:r>
            <a:r>
              <a:rPr sz="2200" i="1" spc="-30" dirty="0">
                <a:solidFill>
                  <a:srgbClr val="2B3D4F"/>
                </a:solidFill>
                <a:latin typeface="Calibri"/>
                <a:cs typeface="Calibri"/>
              </a:rPr>
              <a:t> </a:t>
            </a:r>
            <a:r>
              <a:rPr sz="2200" i="1" spc="-20" dirty="0">
                <a:solidFill>
                  <a:srgbClr val="2B3D4F"/>
                </a:solidFill>
                <a:latin typeface="Calibri"/>
                <a:cs typeface="Calibri"/>
              </a:rPr>
              <a:t>Croix-</a:t>
            </a:r>
            <a:r>
              <a:rPr sz="2200" i="1" spc="-10" dirty="0">
                <a:solidFill>
                  <a:srgbClr val="2B3D4F"/>
                </a:solidFill>
                <a:latin typeface="Calibri"/>
                <a:cs typeface="Calibri"/>
              </a:rPr>
              <a:t>de-Pierre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E608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3529</Words>
  <Application>Microsoft Office PowerPoint</Application>
  <PresentationFormat>Personnalisé</PresentationFormat>
  <Paragraphs>550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1" baseType="lpstr">
      <vt:lpstr>Calibri</vt:lpstr>
      <vt:lpstr>Lucida Sans Unicode</vt:lpstr>
      <vt:lpstr>Times New Roman</vt:lpstr>
      <vt:lpstr>Office Theme</vt:lpstr>
      <vt:lpstr>INSPÉ Toulouse Occitanie-Pyrénées Accueil des M1 – Master M2E Professorat des écoles Rentrée universitaire 2026-2027</vt:lpstr>
      <vt:lpstr>Bienvenue à l’INSPÉ</vt:lpstr>
      <vt:lpstr>Bienvenue à l’INSPÉ</vt:lpstr>
      <vt:lpstr>Bienvenue à l’INSPÉ</vt:lpstr>
      <vt:lpstr>Sur le site de Croix-de-Pierre en 2026-2027</vt:lpstr>
      <vt:lpstr>Le site de Croix-de-Pierre</vt:lpstr>
      <vt:lpstr>2026 : une nouvelle formation des professeur·e·s des écoles</vt:lpstr>
      <vt:lpstr>Le Master M2E « Professorat des écoles »</vt:lpstr>
      <vt:lpstr>Deux publics, une même promotion</vt:lpstr>
      <vt:lpstr>« Je suis non-lauréat·e : que se passe-t-il ? »</vt:lpstr>
      <vt:lpstr>Le CRPE Bac+3 (session 2027) – épreuves d’admissibilité</vt:lpstr>
      <vt:lpstr>Le CRPE Bac+3 (session 2027) – épreuves d’admission</vt:lpstr>
      <vt:lpstr>Cas particulier : le CRPE palier M2 (Bac+5) en 2027</vt:lpstr>
      <vt:lpstr>Quel est votre groupe ?</vt:lpstr>
      <vt:lpstr>Les stages en M1 : SOPA</vt:lpstr>
      <vt:lpstr>Le calendrier 2026-2027</vt:lpstr>
      <vt:lpstr>Votre emploi du temps à l’INSPÉ</vt:lpstr>
      <vt:lpstr>Les temps forts de l’année</vt:lpstr>
      <vt:lpstr>Votre formation en M1 – semestre 7 (septembre → janvier)</vt:lpstr>
      <vt:lpstr>Votre formation en M1 – semestre 8 (janvier → juin)</vt:lpstr>
      <vt:lpstr>Lire la maquette : cinq familles d’UE, du S7 au S10</vt:lpstr>
      <vt:lpstr>Modalités d’évaluation des UE</vt:lpstr>
      <vt:lpstr>Le règlement des études d’UT2J s’applique</vt:lpstr>
      <vt:lpstr>Posture professionnelle</vt:lpstr>
      <vt:lpstr>Prévention et signalement</vt:lpstr>
      <vt:lpstr>Présentation PowerPoint</vt:lpstr>
      <vt:lpstr>INSPÉ Toulouse Occitanie-Pyrénées Accueil des M1 – Master M2E Professorat des écoles Rentrée universitaire 2026-2027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Carole Ceaux</cp:lastModifiedBy>
  <cp:revision>7</cp:revision>
  <dcterms:created xsi:type="dcterms:W3CDTF">2026-09-04T06:35:46Z</dcterms:created>
  <dcterms:modified xsi:type="dcterms:W3CDTF">2026-09-07T07:35:07Z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2026-09-03T00:00:00Z</vt:filetime>
  </property>
  <property fmtid="{D5CDD505-2E9C-101B-9397-08002B2CF9AE}" pid="4" name="Creator">
    <vt:lpwstr>Impress</vt:lpwstr>
  </property>
  <property fmtid="{D5CDD505-2E9C-101B-9397-08002B2CF9AE}" pid="5" name="Producer">
    <vt:lpwstr>LibreOffice 6.4</vt:lpwstr>
  </property>
  <property fmtid="{D5CDD505-2E9C-101B-9397-08002B2CF9AE}" pid="6" name="LastSaved">
    <vt:filetime>2026-09-03T00:00:00Z</vt:filetime>
  </property>
</Properties>
</file>